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 id="2147483661" r:id="rId6"/>
    <p:sldMasterId id="214748367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Lst>
  <p:sldSz cy="6858000" cx="9144000"/>
  <p:notesSz cx="6858000" cy="9144000"/>
  <p:embeddedFontLst>
    <p:embeddedFont>
      <p:font typeface="Garamond"/>
      <p:regular r:id="rId69"/>
      <p:bold r:id="rId70"/>
      <p:italic r:id="rId71"/>
      <p:boldItalic r:id="rId72"/>
    </p:embeddedFont>
    <p:embeddedFont>
      <p:font typeface="Tahoma"/>
      <p:regular r:id="rId73"/>
      <p:bold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75" roundtripDataSignature="AMtx7miDR70MtTzzwqycGkOD8IxUxpho5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73" Type="http://schemas.openxmlformats.org/officeDocument/2006/relationships/font" Target="fonts/Tahoma-regular.fntdata"/><Relationship Id="rId72" Type="http://schemas.openxmlformats.org/officeDocument/2006/relationships/font" Target="fonts/Garamond-boldItalic.fntdata"/><Relationship Id="rId31" Type="http://schemas.openxmlformats.org/officeDocument/2006/relationships/slide" Target="slides/slide23.xml"/><Relationship Id="rId75" Type="http://customschemas.google.com/relationships/presentationmetadata" Target="metadata"/><Relationship Id="rId30" Type="http://schemas.openxmlformats.org/officeDocument/2006/relationships/slide" Target="slides/slide22.xml"/><Relationship Id="rId74" Type="http://schemas.openxmlformats.org/officeDocument/2006/relationships/font" Target="fonts/Tahoma-bold.fntdata"/><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Garamond-italic.fntdata"/><Relationship Id="rId70" Type="http://schemas.openxmlformats.org/officeDocument/2006/relationships/font" Target="fonts/Garamond-bold.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slide" Target="slides/slide54.xml"/><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slide" Target="slides/slide56.xml"/><Relationship Id="rId63" Type="http://schemas.openxmlformats.org/officeDocument/2006/relationships/slide" Target="slides/slide55.xml"/><Relationship Id="rId22" Type="http://schemas.openxmlformats.org/officeDocument/2006/relationships/slide" Target="slides/slide14.xml"/><Relationship Id="rId66" Type="http://schemas.openxmlformats.org/officeDocument/2006/relationships/slide" Target="slides/slide58.xml"/><Relationship Id="rId21" Type="http://schemas.openxmlformats.org/officeDocument/2006/relationships/slide" Target="slides/slide13.xml"/><Relationship Id="rId65" Type="http://schemas.openxmlformats.org/officeDocument/2006/relationships/slide" Target="slides/slide57.xml"/><Relationship Id="rId24" Type="http://schemas.openxmlformats.org/officeDocument/2006/relationships/slide" Target="slides/slide16.xml"/><Relationship Id="rId68" Type="http://schemas.openxmlformats.org/officeDocument/2006/relationships/slide" Target="slides/slide60.xml"/><Relationship Id="rId23" Type="http://schemas.openxmlformats.org/officeDocument/2006/relationships/slide" Target="slides/slide15.xml"/><Relationship Id="rId67" Type="http://schemas.openxmlformats.org/officeDocument/2006/relationships/slide" Target="slides/slide59.xml"/><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Garamond-regular.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4" name="Google Shape;4;n"/>
          <p:cNvSpPr txBox="1"/>
          <p:nvPr>
            <p:ph idx="10" type="dt"/>
          </p:nvPr>
        </p:nvSpPr>
        <p:spPr>
          <a:xfrm>
            <a:off x="3884612" y="0"/>
            <a:ext cx="2971800" cy="458787"/>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8" name="Google Shape;8;n"/>
          <p:cNvSpPr txBox="1"/>
          <p:nvPr>
            <p:ph idx="12" type="sldNum"/>
          </p:nvPr>
        </p:nvSpPr>
        <p:spPr>
          <a:xfrm>
            <a:off x="3884612" y="8685212"/>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ahoma"/>
              <a:buNone/>
            </a:pPr>
            <a:fld id="{00000000-1234-1234-1234-123412341234}" type="slidenum">
              <a:rPr b="0" i="0" lang="en-US" sz="1200" u="none" cap="none" strike="noStrike">
                <a:solidFill>
                  <a:srgbClr val="000000"/>
                </a:solidFill>
                <a:latin typeface="Tahoma"/>
                <a:ea typeface="Tahoma"/>
                <a:cs typeface="Tahoma"/>
                <a:sym typeface="Tahoma"/>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SYBCOM &amp; FYBMS </a:t>
            </a:r>
            <a:endParaRPr/>
          </a:p>
          <a:p>
            <a:pPr indent="0" lvl="0" marL="0" rtl="0" algn="l">
              <a:spcBef>
                <a:spcPts val="0"/>
              </a:spcBef>
              <a:spcAft>
                <a:spcPts val="0"/>
              </a:spcAft>
              <a:buSzPts val="1800"/>
              <a:buNone/>
            </a:pPr>
            <a:r>
              <a:rPr lang="en-US"/>
              <a:t>INDIAN PARTNERSHIP ACT, 1932</a:t>
            </a:r>
            <a:endParaRPr/>
          </a:p>
          <a:p>
            <a:pPr indent="0" lvl="0" marL="0" rtl="0" algn="l">
              <a:spcBef>
                <a:spcPts val="0"/>
              </a:spcBef>
              <a:spcAft>
                <a:spcPts val="0"/>
              </a:spcAft>
              <a:buSzPts val="1800"/>
              <a:buNone/>
            </a:pPr>
            <a:r>
              <a:t/>
            </a:r>
            <a:endParaRPr/>
          </a:p>
          <a:p>
            <a:pPr indent="0" lvl="0" marL="0" rtl="0" algn="l">
              <a:spcBef>
                <a:spcPts val="0"/>
              </a:spcBef>
              <a:spcAft>
                <a:spcPts val="0"/>
              </a:spcAft>
              <a:buNone/>
            </a:pPr>
            <a:r>
              <a:t/>
            </a:r>
            <a:endParaRPr/>
          </a:p>
        </p:txBody>
      </p:sp>
      <p:sp>
        <p:nvSpPr>
          <p:cNvPr id="266" name="Google Shape;266;p1:notes"/>
          <p:cNvSpPr txBox="1"/>
          <p:nvPr/>
        </p:nvSpPr>
        <p:spPr>
          <a:xfrm>
            <a:off x="3884612" y="8685212"/>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ahoma"/>
              <a:buNone/>
            </a:pPr>
            <a:fld id="{00000000-1234-1234-1234-123412341234}" type="slidenum">
              <a:rPr b="0" i="0" lang="en-US" sz="1200" u="none">
                <a:solidFill>
                  <a:srgbClr val="000000"/>
                </a:solidFill>
                <a:latin typeface="Tahoma"/>
                <a:ea typeface="Tahoma"/>
                <a:cs typeface="Tahoma"/>
                <a:sym typeface="Tahoma"/>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5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5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5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5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5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5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5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6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 name="Shape 24"/>
        <p:cNvGrpSpPr/>
        <p:nvPr/>
      </p:nvGrpSpPr>
      <p:grpSpPr>
        <a:xfrm>
          <a:off x="0" y="0"/>
          <a:ext cx="0" cy="0"/>
          <a:chOff x="0" y="0"/>
          <a:chExt cx="0" cy="0"/>
        </a:xfrm>
      </p:grpSpPr>
      <p:sp>
        <p:nvSpPr>
          <p:cNvPr id="25" name="Google Shape;25;p62"/>
          <p:cNvSpPr txBox="1"/>
          <p:nvPr>
            <p:ph type="ctrTitle"/>
          </p:nvPr>
        </p:nvSpPr>
        <p:spPr>
          <a:xfrm>
            <a:off x="685800" y="1736725"/>
            <a:ext cx="7772400" cy="192087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6" name="Google Shape;26;p6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SzPts val="2240"/>
              <a:buFont typeface="Noto Sans Symbols"/>
              <a:buNone/>
              <a:defRPr/>
            </a:lvl1pPr>
            <a:lvl2pPr lvl="1" algn="l">
              <a:spcBef>
                <a:spcPts val="360"/>
              </a:spcBef>
              <a:spcAft>
                <a:spcPts val="0"/>
              </a:spcAft>
              <a:buSzPts val="1260"/>
              <a:buChar char="■"/>
              <a:defRPr/>
            </a:lvl2pPr>
            <a:lvl3pPr lvl="2" algn="l">
              <a:spcBef>
                <a:spcPts val="360"/>
              </a:spcBef>
              <a:spcAft>
                <a:spcPts val="0"/>
              </a:spcAft>
              <a:buSzPts val="1260"/>
              <a:buChar char="■"/>
              <a:defRPr/>
            </a:lvl3pPr>
            <a:lvl4pPr lvl="3" algn="l">
              <a:spcBef>
                <a:spcPts val="360"/>
              </a:spcBef>
              <a:spcAft>
                <a:spcPts val="0"/>
              </a:spcAft>
              <a:buSzPts val="1260"/>
              <a:buChar char="■"/>
              <a:defRPr/>
            </a:lvl4pPr>
            <a:lvl5pPr lvl="4" algn="l">
              <a:spcBef>
                <a:spcPts val="360"/>
              </a:spcBef>
              <a:spcAft>
                <a:spcPts val="0"/>
              </a:spcAft>
              <a:buSzPts val="1260"/>
              <a:buChar char="■"/>
              <a:defRPr/>
            </a:lvl5pPr>
            <a:lvl6pPr lvl="5" algn="l">
              <a:lnSpc>
                <a:spcPct val="90000"/>
              </a:lnSpc>
              <a:spcBef>
                <a:spcPts val="500"/>
              </a:spcBef>
              <a:spcAft>
                <a:spcPts val="0"/>
              </a:spcAft>
              <a:buClr>
                <a:schemeClr val="lt1"/>
              </a:buClr>
              <a:buSzPts val="1800"/>
              <a:buChar char="•"/>
              <a:defRPr/>
            </a:lvl6pPr>
            <a:lvl7pPr lvl="6" algn="l">
              <a:lnSpc>
                <a:spcPct val="90000"/>
              </a:lnSpc>
              <a:spcBef>
                <a:spcPts val="500"/>
              </a:spcBef>
              <a:spcAft>
                <a:spcPts val="0"/>
              </a:spcAft>
              <a:buClr>
                <a:schemeClr val="lt1"/>
              </a:buClr>
              <a:buSzPts val="1800"/>
              <a:buChar char="•"/>
              <a:defRPr/>
            </a:lvl7pPr>
            <a:lvl8pPr lvl="7" algn="l">
              <a:lnSpc>
                <a:spcPct val="90000"/>
              </a:lnSpc>
              <a:spcBef>
                <a:spcPts val="500"/>
              </a:spcBef>
              <a:spcAft>
                <a:spcPts val="0"/>
              </a:spcAft>
              <a:buClr>
                <a:schemeClr val="lt1"/>
              </a:buClr>
              <a:buSzPts val="1800"/>
              <a:buChar char="•"/>
              <a:defRPr/>
            </a:lvl8pPr>
            <a:lvl9pPr lvl="8" algn="l">
              <a:lnSpc>
                <a:spcPct val="90000"/>
              </a:lnSpc>
              <a:spcBef>
                <a:spcPts val="500"/>
              </a:spcBef>
              <a:spcAft>
                <a:spcPts val="0"/>
              </a:spcAft>
              <a:buClr>
                <a:schemeClr val="lt1"/>
              </a:buClr>
              <a:buSzPts val="1800"/>
              <a:buChar char="•"/>
              <a:defRPr/>
            </a:lvl9pPr>
          </a:lstStyle>
          <a:p/>
        </p:txBody>
      </p:sp>
      <p:sp>
        <p:nvSpPr>
          <p:cNvPr id="27" name="Google Shape;27;p62"/>
          <p:cNvSpPr txBox="1"/>
          <p:nvPr>
            <p:ph idx="10" type="dt"/>
          </p:nvPr>
        </p:nvSpPr>
        <p:spPr>
          <a:xfrm>
            <a:off x="457200" y="6248400"/>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62"/>
          <p:cNvSpPr txBox="1"/>
          <p:nvPr>
            <p:ph idx="11" type="ftr"/>
          </p:nvPr>
        </p:nvSpPr>
        <p:spPr>
          <a:xfrm>
            <a:off x="3124200" y="6251575"/>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2"/>
          <p:cNvSpPr txBox="1"/>
          <p:nvPr>
            <p:ph idx="12" type="sldNum"/>
          </p:nvPr>
        </p:nvSpPr>
        <p:spPr>
          <a:xfrm>
            <a:off x="6553200" y="625475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p64"/>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64"/>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4"/>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 name="Shape 77"/>
        <p:cNvGrpSpPr/>
        <p:nvPr/>
      </p:nvGrpSpPr>
      <p:grpSpPr>
        <a:xfrm>
          <a:off x="0" y="0"/>
          <a:ext cx="0" cy="0"/>
          <a:chOff x="0" y="0"/>
          <a:chExt cx="0" cy="0"/>
        </a:xfrm>
      </p:grpSpPr>
      <p:sp>
        <p:nvSpPr>
          <p:cNvPr id="78" name="Google Shape;78;p65"/>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9" name="Google Shape;79;p65"/>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0" name="Google Shape;80;p65"/>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5"/>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66"/>
          <p:cNvSpPr txBox="1"/>
          <p:nvPr>
            <p:ph type="title"/>
          </p:nvPr>
        </p:nvSpPr>
        <p:spPr>
          <a:xfrm rot="5400000">
            <a:off x="4731544" y="2175669"/>
            <a:ext cx="5853112" cy="2057400"/>
          </a:xfrm>
          <a:prstGeom prst="rect">
            <a:avLst/>
          </a:prstGeom>
          <a:noFill/>
          <a:ln>
            <a:noFill/>
          </a:ln>
        </p:spPr>
        <p:txBody>
          <a:bodyPr anchorCtr="1"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5" name="Google Shape;85;p66"/>
          <p:cNvSpPr txBox="1"/>
          <p:nvPr>
            <p:ph idx="1" type="body"/>
          </p:nvPr>
        </p:nvSpPr>
        <p:spPr>
          <a:xfrm rot="5400000">
            <a:off x="540544" y="194469"/>
            <a:ext cx="5853112" cy="6019800"/>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6" name="Google Shape;86;p66"/>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6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66"/>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9" name="Shape 89"/>
        <p:cNvGrpSpPr/>
        <p:nvPr/>
      </p:nvGrpSpPr>
      <p:grpSpPr>
        <a:xfrm>
          <a:off x="0" y="0"/>
          <a:ext cx="0" cy="0"/>
          <a:chOff x="0" y="0"/>
          <a:chExt cx="0" cy="0"/>
        </a:xfrm>
      </p:grpSpPr>
      <p:sp>
        <p:nvSpPr>
          <p:cNvPr id="90" name="Google Shape;90;p67"/>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1" name="Google Shape;91;p67"/>
          <p:cNvSpPr txBox="1"/>
          <p:nvPr>
            <p:ph idx="1" type="body"/>
          </p:nvPr>
        </p:nvSpPr>
        <p:spPr>
          <a:xfrm rot="5400000">
            <a:off x="2306638" y="-249237"/>
            <a:ext cx="4530725" cy="8229600"/>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2" name="Google Shape;92;p67"/>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67"/>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67"/>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68"/>
          <p:cNvSpPr txBox="1"/>
          <p:nvPr>
            <p:ph type="title"/>
          </p:nvPr>
        </p:nvSpPr>
        <p:spPr>
          <a:xfrm>
            <a:off x="630238" y="457200"/>
            <a:ext cx="2949575" cy="1600200"/>
          </a:xfrm>
          <a:prstGeom prst="rect">
            <a:avLst/>
          </a:prstGeom>
          <a:noFill/>
          <a:ln>
            <a:noFill/>
          </a:ln>
        </p:spPr>
        <p:txBody>
          <a:bodyPr anchorCtr="1"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7" name="Google Shape;97;p68"/>
          <p:cNvSpPr/>
          <p:nvPr>
            <p:ph idx="2" type="pic"/>
          </p:nvPr>
        </p:nvSpPr>
        <p:spPr>
          <a:xfrm>
            <a:off x="3887788" y="987425"/>
            <a:ext cx="4629150" cy="4873625"/>
          </a:xfrm>
          <a:prstGeom prst="rect">
            <a:avLst/>
          </a:prstGeom>
          <a:noFill/>
          <a:ln>
            <a:noFill/>
          </a:ln>
        </p:spPr>
      </p:sp>
      <p:sp>
        <p:nvSpPr>
          <p:cNvPr id="98" name="Google Shape;98;p68"/>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SzPts val="960"/>
              <a:buNone/>
              <a:defRPr sz="1600"/>
            </a:lvl1pPr>
            <a:lvl2pPr indent="-228600" lvl="1" marL="914400" algn="l">
              <a:spcBef>
                <a:spcPts val="280"/>
              </a:spcBef>
              <a:spcAft>
                <a:spcPts val="0"/>
              </a:spcAft>
              <a:buSzPts val="1400"/>
              <a:buFont typeface="Verdana"/>
              <a:buNone/>
              <a:defRPr sz="1400"/>
            </a:lvl2pPr>
            <a:lvl3pPr indent="-228600" lvl="2" marL="1371600" algn="l">
              <a:spcBef>
                <a:spcPts val="240"/>
              </a:spcBef>
              <a:spcAft>
                <a:spcPts val="0"/>
              </a:spcAft>
              <a:buSzPts val="720"/>
              <a:buNone/>
              <a:defRPr sz="1200"/>
            </a:lvl3pPr>
            <a:lvl4pPr indent="-228600" lvl="3" marL="1828800" algn="l">
              <a:spcBef>
                <a:spcPts val="200"/>
              </a:spcBef>
              <a:spcAft>
                <a:spcPts val="0"/>
              </a:spcAft>
              <a:buSzPts val="1000"/>
              <a:buFont typeface="Verdana"/>
              <a:buNone/>
              <a:defRPr sz="1000"/>
            </a:lvl4pPr>
            <a:lvl5pPr indent="-228600" lvl="4" marL="2286000" algn="l">
              <a:spcBef>
                <a:spcPts val="200"/>
              </a:spcBef>
              <a:spcAft>
                <a:spcPts val="0"/>
              </a:spcAft>
              <a:buSzPts val="6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9" name="Google Shape;99;p68"/>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68"/>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68"/>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2" name="Shape 102"/>
        <p:cNvGrpSpPr/>
        <p:nvPr/>
      </p:nvGrpSpPr>
      <p:grpSpPr>
        <a:xfrm>
          <a:off x="0" y="0"/>
          <a:ext cx="0" cy="0"/>
          <a:chOff x="0" y="0"/>
          <a:chExt cx="0" cy="0"/>
        </a:xfrm>
      </p:grpSpPr>
      <p:sp>
        <p:nvSpPr>
          <p:cNvPr id="103" name="Google Shape;103;p69"/>
          <p:cNvSpPr txBox="1"/>
          <p:nvPr>
            <p:ph type="title"/>
          </p:nvPr>
        </p:nvSpPr>
        <p:spPr>
          <a:xfrm>
            <a:off x="630238" y="457200"/>
            <a:ext cx="2949575" cy="1600200"/>
          </a:xfrm>
          <a:prstGeom prst="rect">
            <a:avLst/>
          </a:prstGeom>
          <a:noFill/>
          <a:ln>
            <a:noFill/>
          </a:ln>
        </p:spPr>
        <p:txBody>
          <a:bodyPr anchorCtr="1"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04" name="Google Shape;104;p69"/>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350520" lvl="0" marL="457200" algn="l">
              <a:spcBef>
                <a:spcPts val="640"/>
              </a:spcBef>
              <a:spcAft>
                <a:spcPts val="0"/>
              </a:spcAft>
              <a:buSzPts val="1920"/>
              <a:buChar char="■"/>
              <a:defRPr sz="3200"/>
            </a:lvl1pPr>
            <a:lvl2pPr indent="-406400" lvl="1" marL="914400" algn="l">
              <a:spcBef>
                <a:spcPts val="560"/>
              </a:spcBef>
              <a:spcAft>
                <a:spcPts val="0"/>
              </a:spcAft>
              <a:buSzPts val="2800"/>
              <a:buFont typeface="Verdana"/>
              <a:buChar char="•"/>
              <a:defRPr sz="2800"/>
            </a:lvl2pPr>
            <a:lvl3pPr indent="-320039" lvl="2" marL="1371600" algn="l">
              <a:spcBef>
                <a:spcPts val="480"/>
              </a:spcBef>
              <a:spcAft>
                <a:spcPts val="0"/>
              </a:spcAft>
              <a:buSzPts val="1440"/>
              <a:buChar char="■"/>
              <a:defRPr sz="2400"/>
            </a:lvl3pPr>
            <a:lvl4pPr indent="-355600" lvl="3" marL="1828800" algn="l">
              <a:spcBef>
                <a:spcPts val="400"/>
              </a:spcBef>
              <a:spcAft>
                <a:spcPts val="0"/>
              </a:spcAft>
              <a:buSzPts val="2000"/>
              <a:buFont typeface="Verdana"/>
              <a:buChar char="•"/>
              <a:defRPr sz="2000"/>
            </a:lvl4pPr>
            <a:lvl5pPr indent="-304800" lvl="4" marL="2286000" algn="l">
              <a:spcBef>
                <a:spcPts val="400"/>
              </a:spcBef>
              <a:spcAft>
                <a:spcPts val="0"/>
              </a:spcAft>
              <a:buSzPts val="12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105" name="Google Shape;105;p69"/>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SzPts val="960"/>
              <a:buNone/>
              <a:defRPr sz="1600"/>
            </a:lvl1pPr>
            <a:lvl2pPr indent="-228600" lvl="1" marL="914400" algn="l">
              <a:spcBef>
                <a:spcPts val="280"/>
              </a:spcBef>
              <a:spcAft>
                <a:spcPts val="0"/>
              </a:spcAft>
              <a:buSzPts val="1400"/>
              <a:buFont typeface="Verdana"/>
              <a:buNone/>
              <a:defRPr sz="1400"/>
            </a:lvl2pPr>
            <a:lvl3pPr indent="-228600" lvl="2" marL="1371600" algn="l">
              <a:spcBef>
                <a:spcPts val="240"/>
              </a:spcBef>
              <a:spcAft>
                <a:spcPts val="0"/>
              </a:spcAft>
              <a:buSzPts val="720"/>
              <a:buNone/>
              <a:defRPr sz="1200"/>
            </a:lvl3pPr>
            <a:lvl4pPr indent="-228600" lvl="3" marL="1828800" algn="l">
              <a:spcBef>
                <a:spcPts val="200"/>
              </a:spcBef>
              <a:spcAft>
                <a:spcPts val="0"/>
              </a:spcAft>
              <a:buSzPts val="1000"/>
              <a:buFont typeface="Verdana"/>
              <a:buNone/>
              <a:defRPr sz="1000"/>
            </a:lvl4pPr>
            <a:lvl5pPr indent="-228600" lvl="4" marL="2286000" algn="l">
              <a:spcBef>
                <a:spcPts val="200"/>
              </a:spcBef>
              <a:spcAft>
                <a:spcPts val="0"/>
              </a:spcAft>
              <a:buSzPts val="6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6" name="Google Shape;106;p69"/>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69"/>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9"/>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9" name="Shape 109"/>
        <p:cNvGrpSpPr/>
        <p:nvPr/>
      </p:nvGrpSpPr>
      <p:grpSpPr>
        <a:xfrm>
          <a:off x="0" y="0"/>
          <a:ext cx="0" cy="0"/>
          <a:chOff x="0" y="0"/>
          <a:chExt cx="0" cy="0"/>
        </a:xfrm>
      </p:grpSpPr>
      <p:sp>
        <p:nvSpPr>
          <p:cNvPr id="110" name="Google Shape;110;p70"/>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1" name="Google Shape;111;p70"/>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70"/>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70"/>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4" name="Shape 114"/>
        <p:cNvGrpSpPr/>
        <p:nvPr/>
      </p:nvGrpSpPr>
      <p:grpSpPr>
        <a:xfrm>
          <a:off x="0" y="0"/>
          <a:ext cx="0" cy="0"/>
          <a:chOff x="0" y="0"/>
          <a:chExt cx="0" cy="0"/>
        </a:xfrm>
      </p:grpSpPr>
      <p:sp>
        <p:nvSpPr>
          <p:cNvPr id="115" name="Google Shape;115;p71"/>
          <p:cNvSpPr txBox="1"/>
          <p:nvPr>
            <p:ph type="title"/>
          </p:nvPr>
        </p:nvSpPr>
        <p:spPr>
          <a:xfrm>
            <a:off x="630238" y="365125"/>
            <a:ext cx="7886700" cy="1325563"/>
          </a:xfrm>
          <a:prstGeom prst="rect">
            <a:avLst/>
          </a:prstGeom>
          <a:noFill/>
          <a:ln>
            <a:noFill/>
          </a:ln>
        </p:spPr>
        <p:txBody>
          <a:bodyPr anchorCtr="1"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6" name="Google Shape;116;p71"/>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440"/>
              <a:buNone/>
              <a:defRPr b="1" sz="2400"/>
            </a:lvl1pPr>
            <a:lvl2pPr indent="-228600" lvl="1" marL="914400" algn="l">
              <a:spcBef>
                <a:spcPts val="400"/>
              </a:spcBef>
              <a:spcAft>
                <a:spcPts val="0"/>
              </a:spcAft>
              <a:buSzPts val="2000"/>
              <a:buFont typeface="Verdana"/>
              <a:buNone/>
              <a:defRPr b="1" sz="2000"/>
            </a:lvl2pPr>
            <a:lvl3pPr indent="-228600" lvl="2" marL="1371600" algn="l">
              <a:spcBef>
                <a:spcPts val="360"/>
              </a:spcBef>
              <a:spcAft>
                <a:spcPts val="0"/>
              </a:spcAft>
              <a:buSzPts val="1080"/>
              <a:buNone/>
              <a:defRPr b="1" sz="1800"/>
            </a:lvl3pPr>
            <a:lvl4pPr indent="-228600" lvl="3" marL="1828800" algn="l">
              <a:spcBef>
                <a:spcPts val="320"/>
              </a:spcBef>
              <a:spcAft>
                <a:spcPts val="0"/>
              </a:spcAft>
              <a:buSzPts val="1600"/>
              <a:buFont typeface="Verdana"/>
              <a:buNone/>
              <a:defRPr b="1" sz="1600"/>
            </a:lvl4pPr>
            <a:lvl5pPr indent="-228600" lvl="4" marL="2286000" algn="l">
              <a:spcBef>
                <a:spcPts val="320"/>
              </a:spcBef>
              <a:spcAft>
                <a:spcPts val="0"/>
              </a:spcAft>
              <a:buSzPts val="96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7" name="Google Shape;117;p71"/>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18" name="Google Shape;118;p71"/>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440"/>
              <a:buNone/>
              <a:defRPr b="1" sz="2400"/>
            </a:lvl1pPr>
            <a:lvl2pPr indent="-228600" lvl="1" marL="914400" algn="l">
              <a:spcBef>
                <a:spcPts val="400"/>
              </a:spcBef>
              <a:spcAft>
                <a:spcPts val="0"/>
              </a:spcAft>
              <a:buSzPts val="2000"/>
              <a:buFont typeface="Verdana"/>
              <a:buNone/>
              <a:defRPr b="1" sz="2000"/>
            </a:lvl2pPr>
            <a:lvl3pPr indent="-228600" lvl="2" marL="1371600" algn="l">
              <a:spcBef>
                <a:spcPts val="360"/>
              </a:spcBef>
              <a:spcAft>
                <a:spcPts val="0"/>
              </a:spcAft>
              <a:buSzPts val="1080"/>
              <a:buNone/>
              <a:defRPr b="1" sz="1800"/>
            </a:lvl3pPr>
            <a:lvl4pPr indent="-228600" lvl="3" marL="1828800" algn="l">
              <a:spcBef>
                <a:spcPts val="320"/>
              </a:spcBef>
              <a:spcAft>
                <a:spcPts val="0"/>
              </a:spcAft>
              <a:buSzPts val="1600"/>
              <a:buFont typeface="Verdana"/>
              <a:buNone/>
              <a:defRPr b="1" sz="1600"/>
            </a:lvl4pPr>
            <a:lvl5pPr indent="-228600" lvl="4" marL="2286000" algn="l">
              <a:spcBef>
                <a:spcPts val="320"/>
              </a:spcBef>
              <a:spcAft>
                <a:spcPts val="0"/>
              </a:spcAft>
              <a:buSzPts val="96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9" name="Google Shape;119;p71"/>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20" name="Google Shape;120;p71"/>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7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71"/>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3" name="Shape 123"/>
        <p:cNvGrpSpPr/>
        <p:nvPr/>
      </p:nvGrpSpPr>
      <p:grpSpPr>
        <a:xfrm>
          <a:off x="0" y="0"/>
          <a:ext cx="0" cy="0"/>
          <a:chOff x="0" y="0"/>
          <a:chExt cx="0" cy="0"/>
        </a:xfrm>
      </p:grpSpPr>
      <p:sp>
        <p:nvSpPr>
          <p:cNvPr id="124" name="Google Shape;124;p72"/>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25" name="Google Shape;125;p72"/>
          <p:cNvSpPr txBox="1"/>
          <p:nvPr>
            <p:ph idx="1" type="body"/>
          </p:nvPr>
        </p:nvSpPr>
        <p:spPr>
          <a:xfrm>
            <a:off x="457200" y="1600200"/>
            <a:ext cx="4038600" cy="4530725"/>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26" name="Google Shape;126;p72"/>
          <p:cNvSpPr txBox="1"/>
          <p:nvPr>
            <p:ph idx="2" type="body"/>
          </p:nvPr>
        </p:nvSpPr>
        <p:spPr>
          <a:xfrm>
            <a:off x="4648200" y="1600200"/>
            <a:ext cx="4038600" cy="4530725"/>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42900" lvl="1" marL="914400" algn="l">
              <a:spcBef>
                <a:spcPts val="360"/>
              </a:spcBef>
              <a:spcAft>
                <a:spcPts val="0"/>
              </a:spcAft>
              <a:buSzPts val="1800"/>
              <a:buChar char="•"/>
              <a:defRPr/>
            </a:lvl2pPr>
            <a:lvl3pPr indent="-297180" lvl="2" marL="1371600" algn="l">
              <a:spcBef>
                <a:spcPts val="360"/>
              </a:spcBef>
              <a:spcAft>
                <a:spcPts val="0"/>
              </a:spcAft>
              <a:buSzPts val="1080"/>
              <a:buChar char="■"/>
              <a:defRPr/>
            </a:lvl3pPr>
            <a:lvl4pPr indent="-342900" lvl="3" marL="1828800" algn="l">
              <a:spcBef>
                <a:spcPts val="360"/>
              </a:spcBef>
              <a:spcAft>
                <a:spcPts val="0"/>
              </a:spcAft>
              <a:buSzPts val="1800"/>
              <a:buChar char="•"/>
              <a:defRPr/>
            </a:lvl4pPr>
            <a:lvl5pPr indent="-297179" lvl="4" marL="2286000" algn="l">
              <a:spcBef>
                <a:spcPts val="360"/>
              </a:spcBef>
              <a:spcAft>
                <a:spcPts val="0"/>
              </a:spcAft>
              <a:buSzPts val="108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27" name="Google Shape;127;p72"/>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7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72"/>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0" name="Shape 130"/>
        <p:cNvGrpSpPr/>
        <p:nvPr/>
      </p:nvGrpSpPr>
      <p:grpSpPr>
        <a:xfrm>
          <a:off x="0" y="0"/>
          <a:ext cx="0" cy="0"/>
          <a:chOff x="0" y="0"/>
          <a:chExt cx="0" cy="0"/>
        </a:xfrm>
      </p:grpSpPr>
      <p:sp>
        <p:nvSpPr>
          <p:cNvPr id="131" name="Google Shape;131;p73"/>
          <p:cNvSpPr txBox="1"/>
          <p:nvPr>
            <p:ph type="title"/>
          </p:nvPr>
        </p:nvSpPr>
        <p:spPr>
          <a:xfrm>
            <a:off x="623888" y="1709738"/>
            <a:ext cx="7886700" cy="2852737"/>
          </a:xfrm>
          <a:prstGeom prst="rect">
            <a:avLst/>
          </a:prstGeom>
          <a:noFill/>
          <a:ln>
            <a:noFill/>
          </a:ln>
        </p:spPr>
        <p:txBody>
          <a:bodyPr anchorCtr="1"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32" name="Google Shape;132;p73"/>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SzPts val="1440"/>
              <a:buNone/>
              <a:defRPr sz="2400"/>
            </a:lvl1pPr>
            <a:lvl2pPr indent="-228600" lvl="1" marL="914400" algn="l">
              <a:spcBef>
                <a:spcPts val="400"/>
              </a:spcBef>
              <a:spcAft>
                <a:spcPts val="0"/>
              </a:spcAft>
              <a:buSzPts val="2000"/>
              <a:buFont typeface="Verdana"/>
              <a:buNone/>
              <a:defRPr sz="2000"/>
            </a:lvl2pPr>
            <a:lvl3pPr indent="-228600" lvl="2" marL="1371600" algn="l">
              <a:spcBef>
                <a:spcPts val="360"/>
              </a:spcBef>
              <a:spcAft>
                <a:spcPts val="0"/>
              </a:spcAft>
              <a:buSzPts val="1080"/>
              <a:buNone/>
              <a:defRPr sz="1800"/>
            </a:lvl3pPr>
            <a:lvl4pPr indent="-228600" lvl="3" marL="1828800" algn="l">
              <a:spcBef>
                <a:spcPts val="320"/>
              </a:spcBef>
              <a:spcAft>
                <a:spcPts val="0"/>
              </a:spcAft>
              <a:buSzPts val="1600"/>
              <a:buFont typeface="Verdana"/>
              <a:buNone/>
              <a:defRPr sz="1600"/>
            </a:lvl4pPr>
            <a:lvl5pPr indent="-228600" lvl="4" marL="2286000" algn="l">
              <a:spcBef>
                <a:spcPts val="320"/>
              </a:spcBef>
              <a:spcAft>
                <a:spcPts val="0"/>
              </a:spcAft>
              <a:buSzPts val="960"/>
              <a:buNone/>
              <a:defRPr sz="1600"/>
            </a:lvl5pPr>
            <a:lvl6pPr indent="-228600" lvl="5" marL="2743200" algn="l">
              <a:lnSpc>
                <a:spcPct val="90000"/>
              </a:lnSpc>
              <a:spcBef>
                <a:spcPts val="500"/>
              </a:spcBef>
              <a:spcAft>
                <a:spcPts val="0"/>
              </a:spcAft>
              <a:buClr>
                <a:schemeClr val="lt1"/>
              </a:buClr>
              <a:buSzPts val="1600"/>
              <a:buNone/>
              <a:defRPr sz="1600"/>
            </a:lvl6pPr>
            <a:lvl7pPr indent="-228600" lvl="6" marL="3200400" algn="l">
              <a:lnSpc>
                <a:spcPct val="90000"/>
              </a:lnSpc>
              <a:spcBef>
                <a:spcPts val="500"/>
              </a:spcBef>
              <a:spcAft>
                <a:spcPts val="0"/>
              </a:spcAft>
              <a:buClr>
                <a:schemeClr val="lt1"/>
              </a:buClr>
              <a:buSzPts val="1600"/>
              <a:buNone/>
              <a:defRPr sz="1600"/>
            </a:lvl7pPr>
            <a:lvl8pPr indent="-228600" lvl="7" marL="3657600" algn="l">
              <a:lnSpc>
                <a:spcPct val="90000"/>
              </a:lnSpc>
              <a:spcBef>
                <a:spcPts val="500"/>
              </a:spcBef>
              <a:spcAft>
                <a:spcPts val="0"/>
              </a:spcAft>
              <a:buClr>
                <a:schemeClr val="lt1"/>
              </a:buClr>
              <a:buSzPts val="1600"/>
              <a:buNone/>
              <a:defRPr sz="1600"/>
            </a:lvl8pPr>
            <a:lvl9pPr indent="-228600" lvl="8" marL="4114800" algn="l">
              <a:lnSpc>
                <a:spcPct val="90000"/>
              </a:lnSpc>
              <a:spcBef>
                <a:spcPts val="500"/>
              </a:spcBef>
              <a:spcAft>
                <a:spcPts val="0"/>
              </a:spcAft>
              <a:buClr>
                <a:schemeClr val="lt1"/>
              </a:buClr>
              <a:buSzPts val="1600"/>
              <a:buNone/>
              <a:defRPr sz="1600"/>
            </a:lvl9pPr>
          </a:lstStyle>
          <a:p/>
        </p:txBody>
      </p:sp>
      <p:sp>
        <p:nvSpPr>
          <p:cNvPr id="133" name="Google Shape;133;p73"/>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7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73"/>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1" name="Shape 151"/>
        <p:cNvGrpSpPr/>
        <p:nvPr/>
      </p:nvGrpSpPr>
      <p:grpSpPr>
        <a:xfrm>
          <a:off x="0" y="0"/>
          <a:ext cx="0" cy="0"/>
          <a:chOff x="0" y="0"/>
          <a:chExt cx="0" cy="0"/>
        </a:xfrm>
      </p:grpSpPr>
      <p:sp>
        <p:nvSpPr>
          <p:cNvPr id="152" name="Google Shape;152;p7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53" name="Google Shape;153;p7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54" name="Google Shape;154;p75"/>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75"/>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75"/>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7" name="Shape 157"/>
        <p:cNvGrpSpPr/>
        <p:nvPr/>
      </p:nvGrpSpPr>
      <p:grpSpPr>
        <a:xfrm>
          <a:off x="0" y="0"/>
          <a:ext cx="0" cy="0"/>
          <a:chOff x="0" y="0"/>
          <a:chExt cx="0" cy="0"/>
        </a:xfrm>
      </p:grpSpPr>
      <p:sp>
        <p:nvSpPr>
          <p:cNvPr id="158" name="Google Shape;158;p7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59" name="Google Shape;159;p7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60" name="Google Shape;160;p76"/>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76"/>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2" name="Google Shape;162;p76"/>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3" name="Shape 163"/>
        <p:cNvGrpSpPr/>
        <p:nvPr/>
      </p:nvGrpSpPr>
      <p:grpSpPr>
        <a:xfrm>
          <a:off x="0" y="0"/>
          <a:ext cx="0" cy="0"/>
          <a:chOff x="0" y="0"/>
          <a:chExt cx="0" cy="0"/>
        </a:xfrm>
      </p:grpSpPr>
      <p:sp>
        <p:nvSpPr>
          <p:cNvPr id="164" name="Google Shape;164;p77"/>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65" name="Google Shape;165;p77"/>
          <p:cNvSpPr/>
          <p:nvPr>
            <p:ph idx="2" type="pic"/>
          </p:nvPr>
        </p:nvSpPr>
        <p:spPr>
          <a:xfrm>
            <a:off x="3887788" y="987425"/>
            <a:ext cx="4629150" cy="4873625"/>
          </a:xfrm>
          <a:prstGeom prst="rect">
            <a:avLst/>
          </a:prstGeom>
          <a:noFill/>
          <a:ln>
            <a:noFill/>
          </a:ln>
        </p:spPr>
      </p:sp>
      <p:sp>
        <p:nvSpPr>
          <p:cNvPr id="166" name="Google Shape;166;p77"/>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SzPts val="1120"/>
              <a:buNone/>
              <a:defRPr sz="1600"/>
            </a:lvl1pPr>
            <a:lvl2pPr indent="-228600" lvl="1" marL="914400" algn="l">
              <a:spcBef>
                <a:spcPts val="280"/>
              </a:spcBef>
              <a:spcAft>
                <a:spcPts val="0"/>
              </a:spcAft>
              <a:buSzPts val="980"/>
              <a:buNone/>
              <a:defRPr sz="1400"/>
            </a:lvl2pPr>
            <a:lvl3pPr indent="-228600" lvl="2" marL="1371600" algn="l">
              <a:spcBef>
                <a:spcPts val="240"/>
              </a:spcBef>
              <a:spcAft>
                <a:spcPts val="0"/>
              </a:spcAft>
              <a:buSzPts val="840"/>
              <a:buNone/>
              <a:defRPr sz="1200"/>
            </a:lvl3pPr>
            <a:lvl4pPr indent="-228600" lvl="3" marL="1828800" algn="l">
              <a:spcBef>
                <a:spcPts val="200"/>
              </a:spcBef>
              <a:spcAft>
                <a:spcPts val="0"/>
              </a:spcAft>
              <a:buSzPts val="700"/>
              <a:buNone/>
              <a:defRPr sz="1000"/>
            </a:lvl4pPr>
            <a:lvl5pPr indent="-228600" lvl="4" marL="2286000" algn="l">
              <a:spcBef>
                <a:spcPts val="200"/>
              </a:spcBef>
              <a:spcAft>
                <a:spcPts val="0"/>
              </a:spcAft>
              <a:buSzPts val="7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67" name="Google Shape;167;p77"/>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77"/>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9" name="Google Shape;169;p77"/>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0" name="Shape 170"/>
        <p:cNvGrpSpPr/>
        <p:nvPr/>
      </p:nvGrpSpPr>
      <p:grpSpPr>
        <a:xfrm>
          <a:off x="0" y="0"/>
          <a:ext cx="0" cy="0"/>
          <a:chOff x="0" y="0"/>
          <a:chExt cx="0" cy="0"/>
        </a:xfrm>
      </p:grpSpPr>
      <p:sp>
        <p:nvSpPr>
          <p:cNvPr id="171" name="Google Shape;171;p78"/>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2" name="Google Shape;172;p78"/>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370840" lvl="0" marL="457200" algn="l">
              <a:spcBef>
                <a:spcPts val="640"/>
              </a:spcBef>
              <a:spcAft>
                <a:spcPts val="0"/>
              </a:spcAft>
              <a:buSzPts val="2240"/>
              <a:buChar char="■"/>
              <a:defRPr sz="3200"/>
            </a:lvl1pPr>
            <a:lvl2pPr indent="-353060" lvl="1" marL="914400" algn="l">
              <a:spcBef>
                <a:spcPts val="560"/>
              </a:spcBef>
              <a:spcAft>
                <a:spcPts val="0"/>
              </a:spcAft>
              <a:buSzPts val="1960"/>
              <a:buChar char="■"/>
              <a:defRPr sz="2800"/>
            </a:lvl2pPr>
            <a:lvl3pPr indent="-335280" lvl="2" marL="1371600" algn="l">
              <a:spcBef>
                <a:spcPts val="480"/>
              </a:spcBef>
              <a:spcAft>
                <a:spcPts val="0"/>
              </a:spcAft>
              <a:buSzPts val="1680"/>
              <a:buChar char="■"/>
              <a:defRPr sz="2400"/>
            </a:lvl3pPr>
            <a:lvl4pPr indent="-317500" lvl="3" marL="1828800" algn="l">
              <a:spcBef>
                <a:spcPts val="400"/>
              </a:spcBef>
              <a:spcAft>
                <a:spcPts val="0"/>
              </a:spcAft>
              <a:buSzPts val="1400"/>
              <a:buChar char="■"/>
              <a:defRPr sz="2000"/>
            </a:lvl4pPr>
            <a:lvl5pPr indent="-317500" lvl="4" marL="2286000" algn="l">
              <a:spcBef>
                <a:spcPts val="400"/>
              </a:spcBef>
              <a:spcAft>
                <a:spcPts val="0"/>
              </a:spcAft>
              <a:buSzPts val="14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173" name="Google Shape;173;p78"/>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SzPts val="1120"/>
              <a:buNone/>
              <a:defRPr sz="1600"/>
            </a:lvl1pPr>
            <a:lvl2pPr indent="-228600" lvl="1" marL="914400" algn="l">
              <a:spcBef>
                <a:spcPts val="280"/>
              </a:spcBef>
              <a:spcAft>
                <a:spcPts val="0"/>
              </a:spcAft>
              <a:buSzPts val="980"/>
              <a:buNone/>
              <a:defRPr sz="1400"/>
            </a:lvl2pPr>
            <a:lvl3pPr indent="-228600" lvl="2" marL="1371600" algn="l">
              <a:spcBef>
                <a:spcPts val="240"/>
              </a:spcBef>
              <a:spcAft>
                <a:spcPts val="0"/>
              </a:spcAft>
              <a:buSzPts val="840"/>
              <a:buNone/>
              <a:defRPr sz="1200"/>
            </a:lvl3pPr>
            <a:lvl4pPr indent="-228600" lvl="3" marL="1828800" algn="l">
              <a:spcBef>
                <a:spcPts val="200"/>
              </a:spcBef>
              <a:spcAft>
                <a:spcPts val="0"/>
              </a:spcAft>
              <a:buSzPts val="700"/>
              <a:buNone/>
              <a:defRPr sz="1000"/>
            </a:lvl4pPr>
            <a:lvl5pPr indent="-228600" lvl="4" marL="2286000" algn="l">
              <a:spcBef>
                <a:spcPts val="200"/>
              </a:spcBef>
              <a:spcAft>
                <a:spcPts val="0"/>
              </a:spcAft>
              <a:buSzPts val="7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74" name="Google Shape;174;p78"/>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78"/>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6" name="Google Shape;176;p78"/>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7" name="Shape 177"/>
        <p:cNvGrpSpPr/>
        <p:nvPr/>
      </p:nvGrpSpPr>
      <p:grpSpPr>
        <a:xfrm>
          <a:off x="0" y="0"/>
          <a:ext cx="0" cy="0"/>
          <a:chOff x="0" y="0"/>
          <a:chExt cx="0" cy="0"/>
        </a:xfrm>
      </p:grpSpPr>
      <p:sp>
        <p:nvSpPr>
          <p:cNvPr id="178" name="Google Shape;178;p79"/>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79"/>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0" name="Google Shape;180;p79"/>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1" name="Shape 181"/>
        <p:cNvGrpSpPr/>
        <p:nvPr/>
      </p:nvGrpSpPr>
      <p:grpSpPr>
        <a:xfrm>
          <a:off x="0" y="0"/>
          <a:ext cx="0" cy="0"/>
          <a:chOff x="0" y="0"/>
          <a:chExt cx="0" cy="0"/>
        </a:xfrm>
      </p:grpSpPr>
      <p:sp>
        <p:nvSpPr>
          <p:cNvPr id="182" name="Google Shape;182;p8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3" name="Google Shape;183;p80"/>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80"/>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5" name="Google Shape;185;p80"/>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86" name="Shape 186"/>
        <p:cNvGrpSpPr/>
        <p:nvPr/>
      </p:nvGrpSpPr>
      <p:grpSpPr>
        <a:xfrm>
          <a:off x="0" y="0"/>
          <a:ext cx="0" cy="0"/>
          <a:chOff x="0" y="0"/>
          <a:chExt cx="0" cy="0"/>
        </a:xfrm>
      </p:grpSpPr>
      <p:sp>
        <p:nvSpPr>
          <p:cNvPr id="187" name="Google Shape;187;p81"/>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8" name="Google Shape;188;p81"/>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680"/>
              <a:buNone/>
              <a:defRPr b="1" sz="2400"/>
            </a:lvl1pPr>
            <a:lvl2pPr indent="-228600" lvl="1" marL="914400" algn="l">
              <a:spcBef>
                <a:spcPts val="400"/>
              </a:spcBef>
              <a:spcAft>
                <a:spcPts val="0"/>
              </a:spcAft>
              <a:buSzPts val="14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112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9" name="Google Shape;189;p81"/>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0" name="Google Shape;190;p81"/>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680"/>
              <a:buNone/>
              <a:defRPr b="1" sz="2400"/>
            </a:lvl1pPr>
            <a:lvl2pPr indent="-228600" lvl="1" marL="914400" algn="l">
              <a:spcBef>
                <a:spcPts val="400"/>
              </a:spcBef>
              <a:spcAft>
                <a:spcPts val="0"/>
              </a:spcAft>
              <a:buSzPts val="14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112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91" name="Google Shape;191;p81"/>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2" name="Google Shape;192;p81"/>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81"/>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94" name="Google Shape;194;p81"/>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5" name="Shape 195"/>
        <p:cNvGrpSpPr/>
        <p:nvPr/>
      </p:nvGrpSpPr>
      <p:grpSpPr>
        <a:xfrm>
          <a:off x="0" y="0"/>
          <a:ext cx="0" cy="0"/>
          <a:chOff x="0" y="0"/>
          <a:chExt cx="0" cy="0"/>
        </a:xfrm>
      </p:grpSpPr>
      <p:sp>
        <p:nvSpPr>
          <p:cNvPr id="196" name="Google Shape;196;p8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7" name="Google Shape;197;p8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8" name="Google Shape;198;p8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9" name="Google Shape;199;p82"/>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82"/>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1" name="Google Shape;201;p82"/>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2" name="Shape 202"/>
        <p:cNvGrpSpPr/>
        <p:nvPr/>
      </p:nvGrpSpPr>
      <p:grpSpPr>
        <a:xfrm>
          <a:off x="0" y="0"/>
          <a:ext cx="0" cy="0"/>
          <a:chOff x="0" y="0"/>
          <a:chExt cx="0" cy="0"/>
        </a:xfrm>
      </p:grpSpPr>
      <p:sp>
        <p:nvSpPr>
          <p:cNvPr id="203" name="Google Shape;203;p83"/>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04" name="Google Shape;204;p83"/>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SzPts val="1680"/>
              <a:buNone/>
              <a:defRPr sz="2400"/>
            </a:lvl1pPr>
            <a:lvl2pPr indent="-228600" lvl="1" marL="914400" algn="l">
              <a:spcBef>
                <a:spcPts val="400"/>
              </a:spcBef>
              <a:spcAft>
                <a:spcPts val="0"/>
              </a:spcAft>
              <a:buSzPts val="1400"/>
              <a:buNone/>
              <a:defRPr sz="2000"/>
            </a:lvl2pPr>
            <a:lvl3pPr indent="-228600" lvl="2" marL="1371600" algn="l">
              <a:spcBef>
                <a:spcPts val="360"/>
              </a:spcBef>
              <a:spcAft>
                <a:spcPts val="0"/>
              </a:spcAft>
              <a:buSzPts val="1260"/>
              <a:buNone/>
              <a:defRPr sz="1800"/>
            </a:lvl3pPr>
            <a:lvl4pPr indent="-228600" lvl="3" marL="1828800" algn="l">
              <a:spcBef>
                <a:spcPts val="320"/>
              </a:spcBef>
              <a:spcAft>
                <a:spcPts val="0"/>
              </a:spcAft>
              <a:buSzPts val="1120"/>
              <a:buNone/>
              <a:defRPr sz="1600"/>
            </a:lvl4pPr>
            <a:lvl5pPr indent="-228600" lvl="4" marL="2286000" algn="l">
              <a:spcBef>
                <a:spcPts val="320"/>
              </a:spcBef>
              <a:spcAft>
                <a:spcPts val="0"/>
              </a:spcAft>
              <a:buSzPts val="1120"/>
              <a:buNone/>
              <a:defRPr sz="1600"/>
            </a:lvl5pPr>
            <a:lvl6pPr indent="-228600" lvl="5" marL="2743200" algn="l">
              <a:lnSpc>
                <a:spcPct val="90000"/>
              </a:lnSpc>
              <a:spcBef>
                <a:spcPts val="500"/>
              </a:spcBef>
              <a:spcAft>
                <a:spcPts val="0"/>
              </a:spcAft>
              <a:buClr>
                <a:schemeClr val="lt1"/>
              </a:buClr>
              <a:buSzPts val="1600"/>
              <a:buNone/>
              <a:defRPr sz="1600"/>
            </a:lvl6pPr>
            <a:lvl7pPr indent="-228600" lvl="6" marL="3200400" algn="l">
              <a:lnSpc>
                <a:spcPct val="90000"/>
              </a:lnSpc>
              <a:spcBef>
                <a:spcPts val="500"/>
              </a:spcBef>
              <a:spcAft>
                <a:spcPts val="0"/>
              </a:spcAft>
              <a:buClr>
                <a:schemeClr val="lt1"/>
              </a:buClr>
              <a:buSzPts val="1600"/>
              <a:buNone/>
              <a:defRPr sz="1600"/>
            </a:lvl7pPr>
            <a:lvl8pPr indent="-228600" lvl="7" marL="3657600" algn="l">
              <a:lnSpc>
                <a:spcPct val="90000"/>
              </a:lnSpc>
              <a:spcBef>
                <a:spcPts val="500"/>
              </a:spcBef>
              <a:spcAft>
                <a:spcPts val="0"/>
              </a:spcAft>
              <a:buClr>
                <a:schemeClr val="lt1"/>
              </a:buClr>
              <a:buSzPts val="1600"/>
              <a:buNone/>
              <a:defRPr sz="1600"/>
            </a:lvl8pPr>
            <a:lvl9pPr indent="-228600" lvl="8" marL="4114800" algn="l">
              <a:lnSpc>
                <a:spcPct val="90000"/>
              </a:lnSpc>
              <a:spcBef>
                <a:spcPts val="500"/>
              </a:spcBef>
              <a:spcAft>
                <a:spcPts val="0"/>
              </a:spcAft>
              <a:buClr>
                <a:schemeClr val="lt1"/>
              </a:buClr>
              <a:buSzPts val="1600"/>
              <a:buNone/>
              <a:defRPr sz="1600"/>
            </a:lvl9pPr>
          </a:lstStyle>
          <a:p/>
        </p:txBody>
      </p:sp>
      <p:sp>
        <p:nvSpPr>
          <p:cNvPr id="205" name="Google Shape;205;p83"/>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83"/>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7" name="Google Shape;207;p83"/>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8" name="Shape 208"/>
        <p:cNvGrpSpPr/>
        <p:nvPr/>
      </p:nvGrpSpPr>
      <p:grpSpPr>
        <a:xfrm>
          <a:off x="0" y="0"/>
          <a:ext cx="0" cy="0"/>
          <a:chOff x="0" y="0"/>
          <a:chExt cx="0" cy="0"/>
        </a:xfrm>
      </p:grpSpPr>
      <p:sp>
        <p:nvSpPr>
          <p:cNvPr id="209" name="Google Shape;209;p8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10" name="Google Shape;210;p8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308610" lvl="4" marL="2286000" algn="l">
              <a:spcBef>
                <a:spcPts val="360"/>
              </a:spcBef>
              <a:spcAft>
                <a:spcPts val="0"/>
              </a:spcAft>
              <a:buSzPts val="126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1" name="Google Shape;211;p84"/>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84"/>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13" name="Google Shape;213;p84"/>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57" name="Shape 257"/>
        <p:cNvGrpSpPr/>
        <p:nvPr/>
      </p:nvGrpSpPr>
      <p:grpSpPr>
        <a:xfrm>
          <a:off x="0" y="0"/>
          <a:ext cx="0" cy="0"/>
          <a:chOff x="0" y="0"/>
          <a:chExt cx="0" cy="0"/>
        </a:xfrm>
      </p:grpSpPr>
      <p:sp>
        <p:nvSpPr>
          <p:cNvPr id="258" name="Google Shape;258;p86"/>
          <p:cNvSpPr txBox="1"/>
          <p:nvPr>
            <p:ph type="ctrTitle"/>
          </p:nvPr>
        </p:nvSpPr>
        <p:spPr>
          <a:xfrm>
            <a:off x="685800" y="1692275"/>
            <a:ext cx="7772400" cy="1736725"/>
          </a:xfrm>
          <a:prstGeom prst="rect">
            <a:avLst/>
          </a:prstGeom>
          <a:noFill/>
          <a:ln>
            <a:noFill/>
          </a:ln>
        </p:spPr>
        <p:txBody>
          <a:bodyPr anchorCtr="1" anchor="b" bIns="45700" lIns="91425" spcFirstLastPara="1" rIns="91425" wrap="square" tIns="45700">
            <a:noAutofit/>
          </a:bodyPr>
          <a:lstStyle>
            <a:lvl1pPr lvl="0" algn="ctr">
              <a:spcBef>
                <a:spcPts val="0"/>
              </a:spcBef>
              <a:spcAft>
                <a:spcPts val="0"/>
              </a:spcAft>
              <a:buSzPts val="1400"/>
              <a:buNone/>
              <a:defRPr sz="5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59" name="Google Shape;259;p8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SzPts val="1920"/>
              <a:buFont typeface="Noto Sans Symbols"/>
              <a:buNone/>
              <a:defRPr/>
            </a:lvl1pPr>
            <a:lvl2pPr lvl="1" algn="l">
              <a:spcBef>
                <a:spcPts val="360"/>
              </a:spcBef>
              <a:spcAft>
                <a:spcPts val="0"/>
              </a:spcAft>
              <a:buSzPts val="1800"/>
              <a:buChar char="•"/>
              <a:defRPr/>
            </a:lvl2pPr>
            <a:lvl3pPr lvl="2" algn="l">
              <a:spcBef>
                <a:spcPts val="360"/>
              </a:spcBef>
              <a:spcAft>
                <a:spcPts val="0"/>
              </a:spcAft>
              <a:buSzPts val="1080"/>
              <a:buChar char="■"/>
              <a:defRPr/>
            </a:lvl3pPr>
            <a:lvl4pPr lvl="3" algn="l">
              <a:spcBef>
                <a:spcPts val="360"/>
              </a:spcBef>
              <a:spcAft>
                <a:spcPts val="0"/>
              </a:spcAft>
              <a:buSzPts val="1800"/>
              <a:buChar char="•"/>
              <a:defRPr/>
            </a:lvl4pPr>
            <a:lvl5pPr lvl="4" algn="l">
              <a:spcBef>
                <a:spcPts val="360"/>
              </a:spcBef>
              <a:spcAft>
                <a:spcPts val="0"/>
              </a:spcAft>
              <a:buSzPts val="1080"/>
              <a:buChar char="■"/>
              <a:defRPr/>
            </a:lvl5pPr>
            <a:lvl6pPr lvl="5" algn="l">
              <a:lnSpc>
                <a:spcPct val="90000"/>
              </a:lnSpc>
              <a:spcBef>
                <a:spcPts val="500"/>
              </a:spcBef>
              <a:spcAft>
                <a:spcPts val="0"/>
              </a:spcAft>
              <a:buClr>
                <a:schemeClr val="lt1"/>
              </a:buClr>
              <a:buSzPts val="1800"/>
              <a:buChar char="•"/>
              <a:defRPr/>
            </a:lvl6pPr>
            <a:lvl7pPr lvl="6" algn="l">
              <a:lnSpc>
                <a:spcPct val="90000"/>
              </a:lnSpc>
              <a:spcBef>
                <a:spcPts val="500"/>
              </a:spcBef>
              <a:spcAft>
                <a:spcPts val="0"/>
              </a:spcAft>
              <a:buClr>
                <a:schemeClr val="lt1"/>
              </a:buClr>
              <a:buSzPts val="1800"/>
              <a:buChar char="•"/>
              <a:defRPr/>
            </a:lvl7pPr>
            <a:lvl8pPr lvl="7" algn="l">
              <a:lnSpc>
                <a:spcPct val="90000"/>
              </a:lnSpc>
              <a:spcBef>
                <a:spcPts val="500"/>
              </a:spcBef>
              <a:spcAft>
                <a:spcPts val="0"/>
              </a:spcAft>
              <a:buClr>
                <a:schemeClr val="lt1"/>
              </a:buClr>
              <a:buSzPts val="1800"/>
              <a:buChar char="•"/>
              <a:defRPr/>
            </a:lvl8pPr>
            <a:lvl9pPr lvl="8" algn="l">
              <a:lnSpc>
                <a:spcPct val="90000"/>
              </a:lnSpc>
              <a:spcBef>
                <a:spcPts val="500"/>
              </a:spcBef>
              <a:spcAft>
                <a:spcPts val="0"/>
              </a:spcAft>
              <a:buClr>
                <a:schemeClr val="lt1"/>
              </a:buClr>
              <a:buSzPts val="1800"/>
              <a:buChar char="•"/>
              <a:defRPr/>
            </a:lvl9pPr>
          </a:lstStyle>
          <a:p/>
        </p:txBody>
      </p:sp>
      <p:sp>
        <p:nvSpPr>
          <p:cNvPr id="260" name="Google Shape;260;p86"/>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p8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86"/>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5.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1.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 name="Shape 9"/>
        <p:cNvGrpSpPr/>
        <p:nvPr/>
      </p:nvGrpSpPr>
      <p:grpSpPr>
        <a:xfrm>
          <a:off x="0" y="0"/>
          <a:ext cx="0" cy="0"/>
          <a:chOff x="0" y="0"/>
          <a:chExt cx="0" cy="0"/>
        </a:xfrm>
      </p:grpSpPr>
      <p:grpSp>
        <p:nvGrpSpPr>
          <p:cNvPr id="10" name="Google Shape;10;p61"/>
          <p:cNvGrpSpPr/>
          <p:nvPr/>
        </p:nvGrpSpPr>
        <p:grpSpPr>
          <a:xfrm>
            <a:off x="0" y="0"/>
            <a:ext cx="9140825" cy="6850062"/>
            <a:chOff x="0" y="0"/>
            <a:chExt cx="5758" cy="4315"/>
          </a:xfrm>
        </p:grpSpPr>
        <p:grpSp>
          <p:nvGrpSpPr>
            <p:cNvPr id="11" name="Google Shape;11;p61"/>
            <p:cNvGrpSpPr/>
            <p:nvPr/>
          </p:nvGrpSpPr>
          <p:grpSpPr>
            <a:xfrm>
              <a:off x="1728" y="2230"/>
              <a:ext cx="4027" cy="2085"/>
              <a:chOff x="1728" y="2230"/>
              <a:chExt cx="4027" cy="2085"/>
            </a:xfrm>
          </p:grpSpPr>
          <p:sp>
            <p:nvSpPr>
              <p:cNvPr id="12" name="Google Shape;12;p61"/>
              <p:cNvSpPr/>
              <p:nvPr/>
            </p:nvSpPr>
            <p:spPr>
              <a:xfrm>
                <a:off x="1728" y="2644"/>
                <a:ext cx="2882" cy="1671"/>
              </a:xfrm>
              <a:custGeom>
                <a:rect b="b" l="l" r="r" t="t"/>
                <a:pathLst>
                  <a:path extrusionOk="0" h="1671" w="2882">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a:gsLst>
                  <a:gs pos="0">
                    <a:schemeClr val="dk2"/>
                  </a:gs>
                  <a:gs pos="100000">
                    <a:srgbClr val="002E8B"/>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3" name="Google Shape;13;p61"/>
              <p:cNvSpPr/>
              <p:nvPr/>
            </p:nvSpPr>
            <p:spPr>
              <a:xfrm>
                <a:off x="4170" y="2671"/>
                <a:ext cx="1259" cy="811"/>
              </a:xfrm>
              <a:custGeom>
                <a:rect b="b" l="l" r="r" t="t"/>
                <a:pathLst>
                  <a:path extrusionOk="0" h="811" w="1259">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a:gsLst>
                  <a:gs pos="0">
                    <a:schemeClr val="dk2"/>
                  </a:gs>
                  <a:gs pos="100000">
                    <a:srgbClr val="002E8B"/>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 name="Google Shape;14;p61"/>
              <p:cNvSpPr/>
              <p:nvPr/>
            </p:nvSpPr>
            <p:spPr>
              <a:xfrm>
                <a:off x="2900" y="3346"/>
                <a:ext cx="2849" cy="969"/>
              </a:xfrm>
              <a:custGeom>
                <a:rect b="b" l="l" r="r" t="t"/>
                <a:pathLst>
                  <a:path extrusionOk="0" h="969" w="284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a:gsLst>
                  <a:gs pos="0">
                    <a:srgbClr val="002A7D"/>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5" name="Google Shape;15;p61"/>
              <p:cNvSpPr/>
              <p:nvPr/>
            </p:nvSpPr>
            <p:spPr>
              <a:xfrm>
                <a:off x="2748" y="2230"/>
                <a:ext cx="3007" cy="2085"/>
              </a:xfrm>
              <a:custGeom>
                <a:rect b="b" l="l" r="r" t="t"/>
                <a:pathLst>
                  <a:path extrusionOk="0" h="2085" w="3007">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6" name="Google Shape;16;p61"/>
              <p:cNvSpPr/>
              <p:nvPr/>
            </p:nvSpPr>
            <p:spPr>
              <a:xfrm>
                <a:off x="4501" y="2317"/>
                <a:ext cx="1248" cy="539"/>
              </a:xfrm>
              <a:custGeom>
                <a:rect b="b" l="l" r="r" t="t"/>
                <a:pathLst>
                  <a:path extrusionOk="0" h="539" w="1248">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a:gsLst>
                  <a:gs pos="0">
                    <a:srgbClr val="002D86"/>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17" name="Google Shape;17;p61"/>
            <p:cNvSpPr/>
            <p:nvPr/>
          </p:nvSpPr>
          <p:spPr>
            <a:xfrm>
              <a:off x="3322" y="1341"/>
              <a:ext cx="1825" cy="1537"/>
            </a:xfrm>
            <a:custGeom>
              <a:rect b="b" l="l" r="r" t="t"/>
              <a:pathLst>
                <a:path extrusionOk="0" h="1469" w="2296">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a:gsLst>
                <a:gs pos="0">
                  <a:srgbClr val="002B82"/>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8" name="Google Shape;18;p61"/>
            <p:cNvSpPr/>
            <p:nvPr/>
          </p:nvSpPr>
          <p:spPr>
            <a:xfrm>
              <a:off x="0" y="0"/>
              <a:ext cx="5758" cy="1776"/>
            </a:xfrm>
            <a:custGeom>
              <a:rect b="b" l="l" r="r" t="t"/>
              <a:pathLst>
                <a:path extrusionOk="0" h="1906" w="5740">
                  <a:moveTo>
                    <a:pt x="0" y="0"/>
                  </a:moveTo>
                  <a:lnTo>
                    <a:pt x="0" y="1906"/>
                  </a:lnTo>
                  <a:lnTo>
                    <a:pt x="5740" y="1906"/>
                  </a:lnTo>
                  <a:lnTo>
                    <a:pt x="5740" y="0"/>
                  </a:lnTo>
                  <a:lnTo>
                    <a:pt x="0" y="0"/>
                  </a:lnTo>
                  <a:lnTo>
                    <a:pt x="0" y="0"/>
                  </a:lnTo>
                  <a:close/>
                </a:path>
              </a:pathLst>
            </a:custGeom>
            <a:gradFill>
              <a:gsLst>
                <a:gs pos="0">
                  <a:schemeClr val="dk1"/>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19" name="Google Shape;19;p6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1pPr>
            <a:lvl2pPr lvl="1"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2pPr>
            <a:lvl3pPr lvl="2"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3pPr>
            <a:lvl4pPr lvl="3"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4pPr>
            <a:lvl5pPr lvl="4"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5pPr>
            <a:lvl6pPr lvl="5"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6pPr>
            <a:lvl7pPr lvl="6"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7pPr>
            <a:lvl8pPr lvl="7"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8pPr>
            <a:lvl9pPr lvl="8"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9pPr>
          </a:lstStyle>
          <a:p/>
        </p:txBody>
      </p:sp>
      <p:sp>
        <p:nvSpPr>
          <p:cNvPr id="20" name="Google Shape;20;p6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640"/>
              </a:spcBef>
              <a:spcAft>
                <a:spcPts val="0"/>
              </a:spcAft>
              <a:buClr>
                <a:schemeClr val="hlink"/>
              </a:buClr>
              <a:buSzPts val="2240"/>
              <a:buFont typeface="Noto Sans Symbols"/>
              <a:buChar char="■"/>
              <a:defRPr b="0" i="0" sz="3200" u="none" cap="none" strike="noStrike">
                <a:solidFill>
                  <a:schemeClr val="lt1"/>
                </a:solidFill>
                <a:latin typeface="Garamond"/>
                <a:ea typeface="Garamond"/>
                <a:cs typeface="Garamond"/>
                <a:sym typeface="Garamond"/>
              </a:defRPr>
            </a:lvl1pPr>
            <a:lvl2pPr indent="-353060" lvl="1" marL="914400" marR="0" rtl="0" algn="l">
              <a:spcBef>
                <a:spcPts val="560"/>
              </a:spcBef>
              <a:spcAft>
                <a:spcPts val="0"/>
              </a:spcAft>
              <a:buClr>
                <a:schemeClr val="accent2"/>
              </a:buClr>
              <a:buSzPts val="1960"/>
              <a:buFont typeface="Noto Sans Symbols"/>
              <a:buChar char="■"/>
              <a:defRPr b="0" i="0" sz="2800" u="none" cap="none" strike="noStrike">
                <a:solidFill>
                  <a:schemeClr val="lt1"/>
                </a:solidFill>
                <a:latin typeface="Garamond"/>
                <a:ea typeface="Garamond"/>
                <a:cs typeface="Garamond"/>
                <a:sym typeface="Garamond"/>
              </a:defRPr>
            </a:lvl2pPr>
            <a:lvl3pPr indent="-335280" lvl="2" marL="1371600" marR="0" rtl="0" algn="l">
              <a:spcBef>
                <a:spcPts val="480"/>
              </a:spcBef>
              <a:spcAft>
                <a:spcPts val="0"/>
              </a:spcAft>
              <a:buClr>
                <a:schemeClr val="lt2"/>
              </a:buClr>
              <a:buSzPts val="1680"/>
              <a:buFont typeface="Noto Sans Symbols"/>
              <a:buChar char="■"/>
              <a:defRPr b="0" i="0" sz="2400" u="none" cap="none" strike="noStrike">
                <a:solidFill>
                  <a:schemeClr val="lt1"/>
                </a:solidFill>
                <a:latin typeface="Garamond"/>
                <a:ea typeface="Garamond"/>
                <a:cs typeface="Garamond"/>
                <a:sym typeface="Garamond"/>
              </a:defRPr>
            </a:lvl3pPr>
            <a:lvl4pPr indent="-317500" lvl="3" marL="1828800" marR="0" rtl="0" algn="l">
              <a:spcBef>
                <a:spcPts val="400"/>
              </a:spcBef>
              <a:spcAft>
                <a:spcPts val="0"/>
              </a:spcAft>
              <a:buClr>
                <a:schemeClr val="accent2"/>
              </a:buClr>
              <a:buSzPts val="1400"/>
              <a:buFont typeface="Noto Sans Symbols"/>
              <a:buChar char="■"/>
              <a:defRPr b="0" i="0" sz="2000" u="none" cap="none" strike="noStrike">
                <a:solidFill>
                  <a:schemeClr val="lt1"/>
                </a:solidFill>
                <a:latin typeface="Garamond"/>
                <a:ea typeface="Garamond"/>
                <a:cs typeface="Garamond"/>
                <a:sym typeface="Garamond"/>
              </a:defRPr>
            </a:lvl4pPr>
            <a:lvl5pPr indent="-317500" lvl="4" marL="2286000" marR="0" rtl="0" algn="l">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9pPr>
          </a:lstStyle>
          <a:p/>
        </p:txBody>
      </p:sp>
      <p:sp>
        <p:nvSpPr>
          <p:cNvPr id="21" name="Google Shape;21;p61"/>
          <p:cNvSpPr txBox="1"/>
          <p:nvPr>
            <p:ph idx="10" type="dt"/>
          </p:nvPr>
        </p:nvSpPr>
        <p:spPr>
          <a:xfrm>
            <a:off x="457200" y="6248400"/>
            <a:ext cx="2133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22" name="Google Shape;22;p61"/>
          <p:cNvSpPr txBox="1"/>
          <p:nvPr>
            <p:ph idx="11" type="ftr"/>
          </p:nvPr>
        </p:nvSpPr>
        <p:spPr>
          <a:xfrm>
            <a:off x="3124200" y="6251575"/>
            <a:ext cx="2895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23" name="Google Shape;23;p61"/>
          <p:cNvSpPr txBox="1"/>
          <p:nvPr>
            <p:ph idx="12" type="sldNum"/>
          </p:nvPr>
        </p:nvSpPr>
        <p:spPr>
          <a:xfrm>
            <a:off x="6553200" y="6254750"/>
            <a:ext cx="2133600" cy="47625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2"/>
            </a:gs>
            <a:gs pos="100000">
              <a:srgbClr val="002850"/>
            </a:gs>
          </a:gsLst>
          <a:lin ang="5400000" scaled="0"/>
        </a:gradFill>
      </p:bgPr>
    </p:bg>
    <p:spTree>
      <p:nvGrpSpPr>
        <p:cNvPr id="30" name="Shape 30"/>
        <p:cNvGrpSpPr/>
        <p:nvPr/>
      </p:nvGrpSpPr>
      <p:grpSpPr>
        <a:xfrm>
          <a:off x="0" y="0"/>
          <a:ext cx="0" cy="0"/>
          <a:chOff x="0" y="0"/>
          <a:chExt cx="0" cy="0"/>
        </a:xfrm>
      </p:grpSpPr>
      <p:grpSp>
        <p:nvGrpSpPr>
          <p:cNvPr id="31" name="Google Shape;31;p63"/>
          <p:cNvGrpSpPr/>
          <p:nvPr/>
        </p:nvGrpSpPr>
        <p:grpSpPr>
          <a:xfrm>
            <a:off x="1587" y="0"/>
            <a:ext cx="9148762" cy="6851650"/>
            <a:chOff x="1" y="0"/>
            <a:chExt cx="5763" cy="4316"/>
          </a:xfrm>
        </p:grpSpPr>
        <p:sp>
          <p:nvSpPr>
            <p:cNvPr id="32" name="Google Shape;32;p63"/>
            <p:cNvSpPr/>
            <p:nvPr/>
          </p:nvSpPr>
          <p:spPr>
            <a:xfrm>
              <a:off x="5045" y="2626"/>
              <a:ext cx="719" cy="1690"/>
            </a:xfrm>
            <a:custGeom>
              <a:rect b="b" l="l" r="r" t="t"/>
              <a:pathLst>
                <a:path extrusionOk="0" h="1690" w="717">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3" name="Google Shape;33;p63"/>
            <p:cNvSpPr/>
            <p:nvPr/>
          </p:nvSpPr>
          <p:spPr>
            <a:xfrm>
              <a:off x="5386" y="3794"/>
              <a:ext cx="378" cy="522"/>
            </a:xfrm>
            <a:custGeom>
              <a:rect b="b" l="l" r="r" t="t"/>
              <a:pathLst>
                <a:path extrusionOk="0" h="522" w="377">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4" name="Google Shape;34;p63"/>
            <p:cNvSpPr/>
            <p:nvPr/>
          </p:nvSpPr>
          <p:spPr>
            <a:xfrm>
              <a:off x="5680" y="4214"/>
              <a:ext cx="84" cy="102"/>
            </a:xfrm>
            <a:custGeom>
              <a:rect b="b" l="l" r="r" t="t"/>
              <a:pathLst>
                <a:path extrusionOk="0" h="102" w="84">
                  <a:moveTo>
                    <a:pt x="0" y="102"/>
                  </a:moveTo>
                  <a:lnTo>
                    <a:pt x="18" y="102"/>
                  </a:lnTo>
                  <a:lnTo>
                    <a:pt x="48" y="60"/>
                  </a:lnTo>
                  <a:lnTo>
                    <a:pt x="84" y="24"/>
                  </a:lnTo>
                  <a:lnTo>
                    <a:pt x="84" y="0"/>
                  </a:lnTo>
                  <a:lnTo>
                    <a:pt x="42" y="54"/>
                  </a:lnTo>
                  <a:lnTo>
                    <a:pt x="0" y="102"/>
                  </a:lnTo>
                  <a:lnTo>
                    <a:pt x="0" y="102"/>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nvGrpSpPr>
            <p:cNvPr id="35" name="Google Shape;35;p63"/>
            <p:cNvGrpSpPr/>
            <p:nvPr/>
          </p:nvGrpSpPr>
          <p:grpSpPr>
            <a:xfrm>
              <a:off x="288" y="0"/>
              <a:ext cx="5098" cy="4316"/>
              <a:chOff x="288" y="0"/>
              <a:chExt cx="5098" cy="4316"/>
            </a:xfrm>
          </p:grpSpPr>
          <p:sp>
            <p:nvSpPr>
              <p:cNvPr id="36" name="Google Shape;36;p63"/>
              <p:cNvSpPr/>
              <p:nvPr/>
            </p:nvSpPr>
            <p:spPr>
              <a:xfrm>
                <a:off x="2789" y="0"/>
                <a:ext cx="72" cy="4316"/>
              </a:xfrm>
              <a:custGeom>
                <a:rect b="b" l="l" r="r" t="t"/>
                <a:pathLst>
                  <a:path extrusionOk="0" h="4316" w="72">
                    <a:moveTo>
                      <a:pt x="0" y="0"/>
                    </a:moveTo>
                    <a:lnTo>
                      <a:pt x="60" y="4316"/>
                    </a:lnTo>
                    <a:lnTo>
                      <a:pt x="72" y="4316"/>
                    </a:lnTo>
                    <a:lnTo>
                      <a:pt x="12" y="0"/>
                    </a:lnTo>
                    <a:lnTo>
                      <a:pt x="0" y="0"/>
                    </a:lnTo>
                    <a:lnTo>
                      <a:pt x="0" y="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7" name="Google Shape;37;p63"/>
              <p:cNvSpPr/>
              <p:nvPr/>
            </p:nvSpPr>
            <p:spPr>
              <a:xfrm>
                <a:off x="3089" y="0"/>
                <a:ext cx="174" cy="4316"/>
              </a:xfrm>
              <a:custGeom>
                <a:rect b="b" l="l" r="r" t="t"/>
                <a:pathLst>
                  <a:path extrusionOk="0" h="4316" w="174">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8" name="Google Shape;38;p63"/>
              <p:cNvSpPr/>
              <p:nvPr/>
            </p:nvSpPr>
            <p:spPr>
              <a:xfrm>
                <a:off x="3358" y="0"/>
                <a:ext cx="337" cy="4316"/>
              </a:xfrm>
              <a:custGeom>
                <a:rect b="b" l="l" r="r" t="t"/>
                <a:pathLst>
                  <a:path extrusionOk="0" h="4316" w="335">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9" name="Google Shape;39;p63"/>
              <p:cNvSpPr/>
              <p:nvPr/>
            </p:nvSpPr>
            <p:spPr>
              <a:xfrm>
                <a:off x="3676" y="0"/>
                <a:ext cx="427" cy="4316"/>
              </a:xfrm>
              <a:custGeom>
                <a:rect b="b" l="l" r="r" t="t"/>
                <a:pathLst>
                  <a:path extrusionOk="0" h="4316" w="425">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0" name="Google Shape;40;p63"/>
              <p:cNvSpPr/>
              <p:nvPr/>
            </p:nvSpPr>
            <p:spPr>
              <a:xfrm>
                <a:off x="3946" y="0"/>
                <a:ext cx="558" cy="4316"/>
              </a:xfrm>
              <a:custGeom>
                <a:rect b="b" l="l" r="r" t="t"/>
                <a:pathLst>
                  <a:path extrusionOk="0" h="4316" w="55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1" name="Google Shape;41;p63"/>
              <p:cNvSpPr/>
              <p:nvPr/>
            </p:nvSpPr>
            <p:spPr>
              <a:xfrm>
                <a:off x="4246" y="0"/>
                <a:ext cx="690" cy="4316"/>
              </a:xfrm>
              <a:custGeom>
                <a:rect b="b" l="l" r="r" t="t"/>
                <a:pathLst>
                  <a:path extrusionOk="0" h="4316" w="688">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2" name="Google Shape;42;p63"/>
              <p:cNvSpPr/>
              <p:nvPr/>
            </p:nvSpPr>
            <p:spPr>
              <a:xfrm>
                <a:off x="4522" y="0"/>
                <a:ext cx="864" cy="4316"/>
              </a:xfrm>
              <a:custGeom>
                <a:rect b="b" l="l" r="r" t="t"/>
                <a:pathLst>
                  <a:path extrusionOk="0" h="4316" w="861">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3" name="Google Shape;43;p63"/>
              <p:cNvSpPr/>
              <p:nvPr/>
            </p:nvSpPr>
            <p:spPr>
              <a:xfrm>
                <a:off x="2399" y="0"/>
                <a:ext cx="150" cy="4316"/>
              </a:xfrm>
              <a:custGeom>
                <a:rect b="b" l="l" r="r" t="t"/>
                <a:pathLst>
                  <a:path extrusionOk="0" h="4316" w="149">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4" name="Google Shape;44;p63"/>
              <p:cNvSpPr/>
              <p:nvPr/>
            </p:nvSpPr>
            <p:spPr>
              <a:xfrm>
                <a:off x="1967" y="0"/>
                <a:ext cx="300" cy="4316"/>
              </a:xfrm>
              <a:custGeom>
                <a:rect b="b" l="l" r="r" t="t"/>
                <a:pathLst>
                  <a:path extrusionOk="0" h="4316" w="299">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5" name="Google Shape;45;p63"/>
              <p:cNvSpPr/>
              <p:nvPr/>
            </p:nvSpPr>
            <p:spPr>
              <a:xfrm>
                <a:off x="1566" y="0"/>
                <a:ext cx="425" cy="4316"/>
              </a:xfrm>
              <a:custGeom>
                <a:rect b="b" l="l" r="r" t="t"/>
                <a:pathLst>
                  <a:path extrusionOk="0" h="4316" w="424">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6" name="Google Shape;46;p63"/>
              <p:cNvSpPr/>
              <p:nvPr/>
            </p:nvSpPr>
            <p:spPr>
              <a:xfrm>
                <a:off x="1128" y="0"/>
                <a:ext cx="575" cy="4316"/>
              </a:xfrm>
              <a:custGeom>
                <a:rect b="b" l="l" r="r" t="t"/>
                <a:pathLst>
                  <a:path extrusionOk="0" h="4316" w="574">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7" name="Google Shape;47;p63"/>
              <p:cNvSpPr/>
              <p:nvPr/>
            </p:nvSpPr>
            <p:spPr>
              <a:xfrm>
                <a:off x="702" y="0"/>
                <a:ext cx="737" cy="4316"/>
              </a:xfrm>
              <a:custGeom>
                <a:rect b="b" l="l" r="r" t="t"/>
                <a:pathLst>
                  <a:path extrusionOk="0" h="4316" w="735">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8" name="Google Shape;48;p63"/>
              <p:cNvSpPr/>
              <p:nvPr/>
            </p:nvSpPr>
            <p:spPr>
              <a:xfrm>
                <a:off x="288" y="0"/>
                <a:ext cx="840" cy="4316"/>
              </a:xfrm>
              <a:custGeom>
                <a:rect b="b" l="l" r="r" t="t"/>
                <a:pathLst>
                  <a:path extrusionOk="0" h="4316" w="837">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49" name="Google Shape;49;p63"/>
            <p:cNvSpPr/>
            <p:nvPr/>
          </p:nvSpPr>
          <p:spPr>
            <a:xfrm>
              <a:off x="6" y="2901"/>
              <a:ext cx="606" cy="1415"/>
            </a:xfrm>
            <a:custGeom>
              <a:rect b="b" l="l" r="r" t="t"/>
              <a:pathLst>
                <a:path extrusionOk="0" h="1415" w="604">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0" name="Google Shape;50;p63"/>
            <p:cNvSpPr/>
            <p:nvPr/>
          </p:nvSpPr>
          <p:spPr>
            <a:xfrm>
              <a:off x="6" y="3890"/>
              <a:ext cx="228" cy="426"/>
            </a:xfrm>
            <a:custGeom>
              <a:rect b="b" l="l" r="r" t="t"/>
              <a:pathLst>
                <a:path extrusionOk="0" h="426" w="227">
                  <a:moveTo>
                    <a:pt x="0" y="30"/>
                  </a:moveTo>
                  <a:lnTo>
                    <a:pt x="108" y="240"/>
                  </a:lnTo>
                  <a:lnTo>
                    <a:pt x="215" y="426"/>
                  </a:lnTo>
                  <a:lnTo>
                    <a:pt x="227" y="426"/>
                  </a:lnTo>
                  <a:lnTo>
                    <a:pt x="167" y="330"/>
                  </a:lnTo>
                  <a:lnTo>
                    <a:pt x="114" y="222"/>
                  </a:lnTo>
                  <a:lnTo>
                    <a:pt x="0" y="0"/>
                  </a:lnTo>
                  <a:lnTo>
                    <a:pt x="0" y="30"/>
                  </a:lnTo>
                  <a:lnTo>
                    <a:pt x="0" y="30"/>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1" name="Google Shape;51;p63"/>
            <p:cNvSpPr/>
            <p:nvPr/>
          </p:nvSpPr>
          <p:spPr>
            <a:xfrm>
              <a:off x="4776" y="0"/>
              <a:ext cx="984" cy="1786"/>
            </a:xfrm>
            <a:custGeom>
              <a:rect b="b" l="l" r="r" t="t"/>
              <a:pathLst>
                <a:path extrusionOk="0" h="1786" w="981">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a:gsLst>
                <a:gs pos="0">
                  <a:schemeClr val="dk2"/>
                </a:gs>
                <a:gs pos="100000">
                  <a:srgbClr val="0060C0"/>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2" name="Google Shape;52;p63"/>
            <p:cNvSpPr/>
            <p:nvPr/>
          </p:nvSpPr>
          <p:spPr>
            <a:xfrm>
              <a:off x="5041" y="0"/>
              <a:ext cx="719" cy="845"/>
            </a:xfrm>
            <a:custGeom>
              <a:rect b="b" l="l" r="r" t="t"/>
              <a:pathLst>
                <a:path extrusionOk="0" h="845" w="717">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3" name="Google Shape;53;p63"/>
            <p:cNvSpPr/>
            <p:nvPr/>
          </p:nvSpPr>
          <p:spPr>
            <a:xfrm>
              <a:off x="5352" y="0"/>
              <a:ext cx="408" cy="414"/>
            </a:xfrm>
            <a:custGeom>
              <a:rect b="b" l="l" r="r" t="t"/>
              <a:pathLst>
                <a:path extrusionOk="0" h="414" w="407">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4" name="Google Shape;54;p63"/>
            <p:cNvSpPr/>
            <p:nvPr/>
          </p:nvSpPr>
          <p:spPr>
            <a:xfrm>
              <a:off x="6" y="0"/>
              <a:ext cx="858" cy="1409"/>
            </a:xfrm>
            <a:custGeom>
              <a:rect b="b" l="l" r="r" t="t"/>
              <a:pathLst>
                <a:path extrusionOk="0" h="1409" w="855">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a:gsLst>
                <a:gs pos="0">
                  <a:schemeClr val="dk2"/>
                </a:gs>
                <a:gs pos="100000">
                  <a:srgbClr val="0060C0"/>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5" name="Google Shape;55;p63"/>
            <p:cNvSpPr/>
            <p:nvPr/>
          </p:nvSpPr>
          <p:spPr>
            <a:xfrm>
              <a:off x="6" y="0"/>
              <a:ext cx="588" cy="599"/>
            </a:xfrm>
            <a:custGeom>
              <a:rect b="b" l="l" r="r" t="t"/>
              <a:pathLst>
                <a:path extrusionOk="0" h="599" w="586">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6" name="Google Shape;56;p63"/>
            <p:cNvSpPr/>
            <p:nvPr/>
          </p:nvSpPr>
          <p:spPr>
            <a:xfrm>
              <a:off x="6" y="0"/>
              <a:ext cx="270" cy="252"/>
            </a:xfrm>
            <a:custGeom>
              <a:rect b="b" l="l" r="r" t="t"/>
              <a:pathLst>
                <a:path extrusionOk="0" h="252" w="269">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cxnSp>
          <p:nvCxnSpPr>
            <p:cNvPr id="57" name="Google Shape;57;p63"/>
            <p:cNvCxnSpPr/>
            <p:nvPr/>
          </p:nvCxnSpPr>
          <p:spPr>
            <a:xfrm>
              <a:off x="1" y="2749"/>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58" name="Google Shape;58;p63"/>
            <p:cNvCxnSpPr/>
            <p:nvPr/>
          </p:nvCxnSpPr>
          <p:spPr>
            <a:xfrm>
              <a:off x="1" y="2356"/>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59" name="Google Shape;59;p63"/>
            <p:cNvCxnSpPr/>
            <p:nvPr/>
          </p:nvCxnSpPr>
          <p:spPr>
            <a:xfrm>
              <a:off x="1" y="3142"/>
              <a:ext cx="5758" cy="0"/>
            </a:xfrm>
            <a:prstGeom prst="straightConnector1">
              <a:avLst/>
            </a:prstGeom>
            <a:noFill/>
            <a:ln cap="flat" cmpd="sng" w="15875">
              <a:solidFill>
                <a:schemeClr val="dk1"/>
              </a:solidFill>
              <a:prstDash val="solid"/>
              <a:miter lim="800000"/>
              <a:headEnd len="med" w="med" type="none"/>
              <a:tailEnd len="med" w="med" type="none"/>
            </a:ln>
          </p:spPr>
        </p:cxnSp>
        <p:grpSp>
          <p:nvGrpSpPr>
            <p:cNvPr id="60" name="Google Shape;60;p63"/>
            <p:cNvGrpSpPr/>
            <p:nvPr/>
          </p:nvGrpSpPr>
          <p:grpSpPr>
            <a:xfrm>
              <a:off x="1" y="392"/>
              <a:ext cx="5758" cy="1571"/>
              <a:chOff x="1" y="392"/>
              <a:chExt cx="5758" cy="1571"/>
            </a:xfrm>
          </p:grpSpPr>
          <p:cxnSp>
            <p:nvCxnSpPr>
              <p:cNvPr id="61" name="Google Shape;61;p63"/>
              <p:cNvCxnSpPr/>
              <p:nvPr/>
            </p:nvCxnSpPr>
            <p:spPr>
              <a:xfrm>
                <a:off x="1" y="784"/>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62" name="Google Shape;62;p63"/>
              <p:cNvCxnSpPr/>
              <p:nvPr/>
            </p:nvCxnSpPr>
            <p:spPr>
              <a:xfrm>
                <a:off x="1" y="1963"/>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63" name="Google Shape;63;p63"/>
              <p:cNvCxnSpPr/>
              <p:nvPr/>
            </p:nvCxnSpPr>
            <p:spPr>
              <a:xfrm>
                <a:off x="1" y="1570"/>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64" name="Google Shape;64;p63"/>
              <p:cNvCxnSpPr/>
              <p:nvPr/>
            </p:nvCxnSpPr>
            <p:spPr>
              <a:xfrm>
                <a:off x="1" y="1177"/>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65" name="Google Shape;65;p63"/>
              <p:cNvCxnSpPr/>
              <p:nvPr/>
            </p:nvCxnSpPr>
            <p:spPr>
              <a:xfrm>
                <a:off x="1" y="392"/>
                <a:ext cx="5758" cy="0"/>
              </a:xfrm>
              <a:prstGeom prst="straightConnector1">
                <a:avLst/>
              </a:prstGeom>
              <a:noFill/>
              <a:ln cap="flat" cmpd="sng" w="15875">
                <a:solidFill>
                  <a:schemeClr val="dk2"/>
                </a:solidFill>
                <a:prstDash val="solid"/>
                <a:miter lim="800000"/>
                <a:headEnd len="med" w="med" type="none"/>
                <a:tailEnd len="med" w="med" type="none"/>
              </a:ln>
            </p:spPr>
          </p:cxnSp>
        </p:grpSp>
        <p:cxnSp>
          <p:nvCxnSpPr>
            <p:cNvPr id="66" name="Google Shape;66;p63"/>
            <p:cNvCxnSpPr/>
            <p:nvPr/>
          </p:nvCxnSpPr>
          <p:spPr>
            <a:xfrm>
              <a:off x="1" y="3928"/>
              <a:ext cx="5758" cy="0"/>
            </a:xfrm>
            <a:prstGeom prst="straightConnector1">
              <a:avLst/>
            </a:prstGeom>
            <a:noFill/>
            <a:ln cap="flat" cmpd="sng" w="15875">
              <a:solidFill>
                <a:schemeClr val="dk1"/>
              </a:solidFill>
              <a:prstDash val="solid"/>
              <a:miter lim="800000"/>
              <a:headEnd len="med" w="med" type="none"/>
              <a:tailEnd len="med" w="med" type="none"/>
            </a:ln>
          </p:spPr>
        </p:cxnSp>
        <p:cxnSp>
          <p:nvCxnSpPr>
            <p:cNvPr id="67" name="Google Shape;67;p63"/>
            <p:cNvCxnSpPr/>
            <p:nvPr/>
          </p:nvCxnSpPr>
          <p:spPr>
            <a:xfrm>
              <a:off x="1" y="3535"/>
              <a:ext cx="5758" cy="0"/>
            </a:xfrm>
            <a:prstGeom prst="straightConnector1">
              <a:avLst/>
            </a:prstGeom>
            <a:noFill/>
            <a:ln cap="flat" cmpd="sng" w="15875">
              <a:solidFill>
                <a:schemeClr val="dk1"/>
              </a:solidFill>
              <a:prstDash val="solid"/>
              <a:miter lim="800000"/>
              <a:headEnd len="med" w="med" type="none"/>
              <a:tailEnd len="med" w="med" type="none"/>
            </a:ln>
          </p:spPr>
        </p:cxnSp>
      </p:grpSp>
      <p:sp>
        <p:nvSpPr>
          <p:cNvPr id="68" name="Google Shape;68;p63"/>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69" name="Google Shape;69;p63"/>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70" name="Google Shape;70;p6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71" name="Google Shape;71;p63"/>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72" name="Google Shape;72;p63"/>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lvl1pPr indent="-350520" lvl="0" marL="457200" marR="0" rtl="0" algn="l">
              <a:spcBef>
                <a:spcPts val="640"/>
              </a:spcBef>
              <a:spcAft>
                <a:spcPts val="0"/>
              </a:spcAft>
              <a:buClr>
                <a:schemeClr val="hlink"/>
              </a:buClr>
              <a:buSzPts val="1920"/>
              <a:buFont typeface="Noto Sans Symbols"/>
              <a:buChar char="■"/>
              <a:defRPr b="0" i="0" sz="3200" u="none" cap="none" strike="noStrike">
                <a:solidFill>
                  <a:schemeClr val="lt1"/>
                </a:solidFill>
                <a:latin typeface="Verdana"/>
                <a:ea typeface="Verdana"/>
                <a:cs typeface="Verdana"/>
                <a:sym typeface="Verdana"/>
              </a:defRPr>
            </a:lvl1pPr>
            <a:lvl2pPr indent="-406400" lvl="1" marL="914400" marR="0" rtl="0" algn="l">
              <a:spcBef>
                <a:spcPts val="560"/>
              </a:spcBef>
              <a:spcAft>
                <a:spcPts val="0"/>
              </a:spcAft>
              <a:buClr>
                <a:schemeClr val="lt1"/>
              </a:buClr>
              <a:buSzPts val="2800"/>
              <a:buFont typeface="Verdana"/>
              <a:buChar char="•"/>
              <a:defRPr b="0" i="0" sz="2800" u="none" cap="none" strike="noStrike">
                <a:solidFill>
                  <a:schemeClr val="lt1"/>
                </a:solidFill>
                <a:latin typeface="Verdana"/>
                <a:ea typeface="Verdana"/>
                <a:cs typeface="Verdana"/>
                <a:sym typeface="Verdana"/>
              </a:defRPr>
            </a:lvl2pPr>
            <a:lvl3pPr indent="-320039" lvl="2" marL="1371600" marR="0" rtl="0" algn="l">
              <a:spcBef>
                <a:spcPts val="480"/>
              </a:spcBef>
              <a:spcAft>
                <a:spcPts val="0"/>
              </a:spcAft>
              <a:buClr>
                <a:schemeClr val="accent2"/>
              </a:buClr>
              <a:buSzPts val="1440"/>
              <a:buFont typeface="Noto Sans Symbols"/>
              <a:buChar char="■"/>
              <a:defRPr b="0" i="0" sz="2400" u="none" cap="none" strike="noStrike">
                <a:solidFill>
                  <a:schemeClr val="lt1"/>
                </a:solidFill>
                <a:latin typeface="Verdana"/>
                <a:ea typeface="Verdana"/>
                <a:cs typeface="Verdana"/>
                <a:sym typeface="Verdana"/>
              </a:defRPr>
            </a:lvl3pPr>
            <a:lvl4pPr indent="-355600" lvl="3" marL="1828800" marR="0" rtl="0" algn="l">
              <a:spcBef>
                <a:spcPts val="400"/>
              </a:spcBef>
              <a:spcAft>
                <a:spcPts val="0"/>
              </a:spcAft>
              <a:buClr>
                <a:schemeClr val="lt2"/>
              </a:buClr>
              <a:buSzPts val="2000"/>
              <a:buFont typeface="Verdana"/>
              <a:buChar char="•"/>
              <a:defRPr b="0" i="0" sz="2000" u="none" cap="none" strike="noStrike">
                <a:solidFill>
                  <a:schemeClr val="lt1"/>
                </a:solidFill>
                <a:latin typeface="Verdana"/>
                <a:ea typeface="Verdana"/>
                <a:cs typeface="Verdana"/>
                <a:sym typeface="Verdana"/>
              </a:defRPr>
            </a:lvl4pPr>
            <a:lvl5pPr indent="-304800" lvl="4" marL="2286000" marR="0" rtl="0" algn="l">
              <a:spcBef>
                <a:spcPts val="400"/>
              </a:spcBef>
              <a:spcAft>
                <a:spcPts val="0"/>
              </a:spcAft>
              <a:buClr>
                <a:schemeClr val="folHlink"/>
              </a:buClr>
              <a:buSzPts val="1200"/>
              <a:buFont typeface="Noto Sans Symbols"/>
              <a:buChar char="■"/>
              <a:defRPr b="0" i="0" sz="2000" u="none" cap="none" strike="noStrike">
                <a:solidFill>
                  <a:schemeClr val="lt1"/>
                </a:solidFill>
                <a:latin typeface="Verdana"/>
                <a:ea typeface="Verdana"/>
                <a:cs typeface="Verdana"/>
                <a:sym typeface="Verdana"/>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9pPr>
          </a:lstStyle>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6" name="Shape 136"/>
        <p:cNvGrpSpPr/>
        <p:nvPr/>
      </p:nvGrpSpPr>
      <p:grpSpPr>
        <a:xfrm>
          <a:off x="0" y="0"/>
          <a:ext cx="0" cy="0"/>
          <a:chOff x="0" y="0"/>
          <a:chExt cx="0" cy="0"/>
        </a:xfrm>
      </p:grpSpPr>
      <p:sp>
        <p:nvSpPr>
          <p:cNvPr id="137" name="Google Shape;137;p74"/>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38" name="Google Shape;138;p74"/>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grpSp>
        <p:nvGrpSpPr>
          <p:cNvPr id="139" name="Google Shape;139;p74"/>
          <p:cNvGrpSpPr/>
          <p:nvPr/>
        </p:nvGrpSpPr>
        <p:grpSpPr>
          <a:xfrm>
            <a:off x="0" y="0"/>
            <a:ext cx="9140825" cy="6850062"/>
            <a:chOff x="0" y="0"/>
            <a:chExt cx="5758" cy="4315"/>
          </a:xfrm>
        </p:grpSpPr>
        <p:grpSp>
          <p:nvGrpSpPr>
            <p:cNvPr id="140" name="Google Shape;140;p74"/>
            <p:cNvGrpSpPr/>
            <p:nvPr/>
          </p:nvGrpSpPr>
          <p:grpSpPr>
            <a:xfrm>
              <a:off x="1728" y="2230"/>
              <a:ext cx="4027" cy="2085"/>
              <a:chOff x="1728" y="2230"/>
              <a:chExt cx="4027" cy="2085"/>
            </a:xfrm>
          </p:grpSpPr>
          <p:sp>
            <p:nvSpPr>
              <p:cNvPr id="141" name="Google Shape;141;p74"/>
              <p:cNvSpPr/>
              <p:nvPr/>
            </p:nvSpPr>
            <p:spPr>
              <a:xfrm>
                <a:off x="1728" y="2644"/>
                <a:ext cx="2882" cy="1671"/>
              </a:xfrm>
              <a:custGeom>
                <a:rect b="b" l="l" r="r" t="t"/>
                <a:pathLst>
                  <a:path extrusionOk="0" h="1671" w="2882">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a:gsLst>
                  <a:gs pos="0">
                    <a:schemeClr val="dk2"/>
                  </a:gs>
                  <a:gs pos="100000">
                    <a:srgbClr val="002E8B"/>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2" name="Google Shape;142;p74"/>
              <p:cNvSpPr/>
              <p:nvPr/>
            </p:nvSpPr>
            <p:spPr>
              <a:xfrm>
                <a:off x="4170" y="2671"/>
                <a:ext cx="1259" cy="811"/>
              </a:xfrm>
              <a:custGeom>
                <a:rect b="b" l="l" r="r" t="t"/>
                <a:pathLst>
                  <a:path extrusionOk="0" h="811" w="1259">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a:gsLst>
                  <a:gs pos="0">
                    <a:schemeClr val="dk2"/>
                  </a:gs>
                  <a:gs pos="100000">
                    <a:srgbClr val="002E8B"/>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3" name="Google Shape;143;p74"/>
              <p:cNvSpPr/>
              <p:nvPr/>
            </p:nvSpPr>
            <p:spPr>
              <a:xfrm>
                <a:off x="2900" y="3346"/>
                <a:ext cx="2849" cy="969"/>
              </a:xfrm>
              <a:custGeom>
                <a:rect b="b" l="l" r="r" t="t"/>
                <a:pathLst>
                  <a:path extrusionOk="0" h="969" w="284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a:gsLst>
                  <a:gs pos="0">
                    <a:srgbClr val="002A7D"/>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4" name="Google Shape;144;p74"/>
              <p:cNvSpPr/>
              <p:nvPr/>
            </p:nvSpPr>
            <p:spPr>
              <a:xfrm>
                <a:off x="2748" y="2230"/>
                <a:ext cx="3007" cy="2085"/>
              </a:xfrm>
              <a:custGeom>
                <a:rect b="b" l="l" r="r" t="t"/>
                <a:pathLst>
                  <a:path extrusionOk="0" h="2085" w="3007">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5" name="Google Shape;145;p74"/>
              <p:cNvSpPr/>
              <p:nvPr/>
            </p:nvSpPr>
            <p:spPr>
              <a:xfrm>
                <a:off x="4501" y="2317"/>
                <a:ext cx="1248" cy="539"/>
              </a:xfrm>
              <a:custGeom>
                <a:rect b="b" l="l" r="r" t="t"/>
                <a:pathLst>
                  <a:path extrusionOk="0" h="539" w="1248">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a:gsLst>
                  <a:gs pos="0">
                    <a:srgbClr val="002D86"/>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146" name="Google Shape;146;p74"/>
            <p:cNvSpPr/>
            <p:nvPr/>
          </p:nvSpPr>
          <p:spPr>
            <a:xfrm>
              <a:off x="3322" y="1341"/>
              <a:ext cx="1825" cy="1537"/>
            </a:xfrm>
            <a:custGeom>
              <a:rect b="b" l="l" r="r" t="t"/>
              <a:pathLst>
                <a:path extrusionOk="0" h="1469" w="2296">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a:gsLst>
                <a:gs pos="0">
                  <a:srgbClr val="002B82"/>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7" name="Google Shape;147;p74"/>
            <p:cNvSpPr/>
            <p:nvPr/>
          </p:nvSpPr>
          <p:spPr>
            <a:xfrm>
              <a:off x="0" y="0"/>
              <a:ext cx="5758" cy="1776"/>
            </a:xfrm>
            <a:custGeom>
              <a:rect b="b" l="l" r="r" t="t"/>
              <a:pathLst>
                <a:path extrusionOk="0" h="1906" w="5740">
                  <a:moveTo>
                    <a:pt x="0" y="0"/>
                  </a:moveTo>
                  <a:lnTo>
                    <a:pt x="0" y="1906"/>
                  </a:lnTo>
                  <a:lnTo>
                    <a:pt x="5740" y="1906"/>
                  </a:lnTo>
                  <a:lnTo>
                    <a:pt x="5740" y="0"/>
                  </a:lnTo>
                  <a:lnTo>
                    <a:pt x="0" y="0"/>
                  </a:lnTo>
                  <a:lnTo>
                    <a:pt x="0" y="0"/>
                  </a:lnTo>
                  <a:close/>
                </a:path>
              </a:pathLst>
            </a:custGeom>
            <a:gradFill>
              <a:gsLst>
                <a:gs pos="0">
                  <a:schemeClr val="dk1"/>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148" name="Google Shape;148;p7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1pPr>
            <a:lvl2pPr lvl="1"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2pPr>
            <a:lvl3pPr lvl="2"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3pPr>
            <a:lvl4pPr lvl="3"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4pPr>
            <a:lvl5pPr lvl="4"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5pPr>
            <a:lvl6pPr lvl="5"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6pPr>
            <a:lvl7pPr lvl="6"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7pPr>
            <a:lvl8pPr lvl="7"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8pPr>
            <a:lvl9pPr lvl="8" marR="0" rtl="0" algn="ctr">
              <a:spcBef>
                <a:spcPts val="0"/>
              </a:spcBef>
              <a:spcAft>
                <a:spcPts val="0"/>
              </a:spcAft>
              <a:buSzPts val="1400"/>
              <a:buNone/>
              <a:defRPr b="1" i="0" sz="4400" u="none" cap="none" strike="noStrike">
                <a:solidFill>
                  <a:schemeClr val="lt2"/>
                </a:solidFill>
                <a:latin typeface="Garamond"/>
                <a:ea typeface="Garamond"/>
                <a:cs typeface="Garamond"/>
                <a:sym typeface="Garamond"/>
              </a:defRPr>
            </a:lvl9pPr>
          </a:lstStyle>
          <a:p/>
        </p:txBody>
      </p:sp>
      <p:sp>
        <p:nvSpPr>
          <p:cNvPr id="149" name="Google Shape;149;p74"/>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50" name="Google Shape;150;p7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640"/>
              </a:spcBef>
              <a:spcAft>
                <a:spcPts val="0"/>
              </a:spcAft>
              <a:buClr>
                <a:schemeClr val="hlink"/>
              </a:buClr>
              <a:buSzPts val="2240"/>
              <a:buFont typeface="Noto Sans Symbols"/>
              <a:buChar char="■"/>
              <a:defRPr b="0" i="0" sz="3200" u="none" cap="none" strike="noStrike">
                <a:solidFill>
                  <a:schemeClr val="lt1"/>
                </a:solidFill>
                <a:latin typeface="Garamond"/>
                <a:ea typeface="Garamond"/>
                <a:cs typeface="Garamond"/>
                <a:sym typeface="Garamond"/>
              </a:defRPr>
            </a:lvl1pPr>
            <a:lvl2pPr indent="-353060" lvl="1" marL="914400" marR="0" rtl="0" algn="l">
              <a:spcBef>
                <a:spcPts val="560"/>
              </a:spcBef>
              <a:spcAft>
                <a:spcPts val="0"/>
              </a:spcAft>
              <a:buClr>
                <a:schemeClr val="accent2"/>
              </a:buClr>
              <a:buSzPts val="1960"/>
              <a:buFont typeface="Noto Sans Symbols"/>
              <a:buChar char="■"/>
              <a:defRPr b="0" i="0" sz="2800" u="none" cap="none" strike="noStrike">
                <a:solidFill>
                  <a:schemeClr val="lt1"/>
                </a:solidFill>
                <a:latin typeface="Garamond"/>
                <a:ea typeface="Garamond"/>
                <a:cs typeface="Garamond"/>
                <a:sym typeface="Garamond"/>
              </a:defRPr>
            </a:lvl2pPr>
            <a:lvl3pPr indent="-335280" lvl="2" marL="1371600" marR="0" rtl="0" algn="l">
              <a:spcBef>
                <a:spcPts val="480"/>
              </a:spcBef>
              <a:spcAft>
                <a:spcPts val="0"/>
              </a:spcAft>
              <a:buClr>
                <a:schemeClr val="lt2"/>
              </a:buClr>
              <a:buSzPts val="1680"/>
              <a:buFont typeface="Noto Sans Symbols"/>
              <a:buChar char="■"/>
              <a:defRPr b="0" i="0" sz="2400" u="none" cap="none" strike="noStrike">
                <a:solidFill>
                  <a:schemeClr val="lt1"/>
                </a:solidFill>
                <a:latin typeface="Garamond"/>
                <a:ea typeface="Garamond"/>
                <a:cs typeface="Garamond"/>
                <a:sym typeface="Garamond"/>
              </a:defRPr>
            </a:lvl3pPr>
            <a:lvl4pPr indent="-317500" lvl="3" marL="1828800" marR="0" rtl="0" algn="l">
              <a:spcBef>
                <a:spcPts val="400"/>
              </a:spcBef>
              <a:spcAft>
                <a:spcPts val="0"/>
              </a:spcAft>
              <a:buClr>
                <a:schemeClr val="accent2"/>
              </a:buClr>
              <a:buSzPts val="1400"/>
              <a:buFont typeface="Noto Sans Symbols"/>
              <a:buChar char="■"/>
              <a:defRPr b="0" i="0" sz="2000" u="none" cap="none" strike="noStrike">
                <a:solidFill>
                  <a:schemeClr val="lt1"/>
                </a:solidFill>
                <a:latin typeface="Garamond"/>
                <a:ea typeface="Garamond"/>
                <a:cs typeface="Garamond"/>
                <a:sym typeface="Garamond"/>
              </a:defRPr>
            </a:lvl4pPr>
            <a:lvl5pPr indent="-317500" lvl="4" marL="2286000" marR="0" rtl="0" algn="l">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aramond"/>
                <a:ea typeface="Garamond"/>
                <a:cs typeface="Garamond"/>
                <a:sym typeface="Garamond"/>
              </a:defRPr>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2"/>
            </a:gs>
            <a:gs pos="100000">
              <a:srgbClr val="002850"/>
            </a:gs>
          </a:gsLst>
          <a:lin ang="5400000" scaled="0"/>
        </a:gradFill>
      </p:bgPr>
    </p:bg>
    <p:spTree>
      <p:nvGrpSpPr>
        <p:cNvPr id="214" name="Shape 214"/>
        <p:cNvGrpSpPr/>
        <p:nvPr/>
      </p:nvGrpSpPr>
      <p:grpSpPr>
        <a:xfrm>
          <a:off x="0" y="0"/>
          <a:ext cx="0" cy="0"/>
          <a:chOff x="0" y="0"/>
          <a:chExt cx="0" cy="0"/>
        </a:xfrm>
      </p:grpSpPr>
      <p:grpSp>
        <p:nvGrpSpPr>
          <p:cNvPr id="215" name="Google Shape;215;p85"/>
          <p:cNvGrpSpPr/>
          <p:nvPr/>
        </p:nvGrpSpPr>
        <p:grpSpPr>
          <a:xfrm>
            <a:off x="0" y="0"/>
            <a:ext cx="9148762" cy="6851650"/>
            <a:chOff x="1" y="0"/>
            <a:chExt cx="5763" cy="4316"/>
          </a:xfrm>
        </p:grpSpPr>
        <p:sp>
          <p:nvSpPr>
            <p:cNvPr id="216" name="Google Shape;216;p85"/>
            <p:cNvSpPr/>
            <p:nvPr/>
          </p:nvSpPr>
          <p:spPr>
            <a:xfrm>
              <a:off x="5045" y="2626"/>
              <a:ext cx="719" cy="1690"/>
            </a:xfrm>
            <a:custGeom>
              <a:rect b="b" l="l" r="r" t="t"/>
              <a:pathLst>
                <a:path extrusionOk="0" h="1690" w="717">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17" name="Google Shape;217;p85"/>
            <p:cNvSpPr/>
            <p:nvPr/>
          </p:nvSpPr>
          <p:spPr>
            <a:xfrm>
              <a:off x="5386" y="3794"/>
              <a:ext cx="378" cy="522"/>
            </a:xfrm>
            <a:custGeom>
              <a:rect b="b" l="l" r="r" t="t"/>
              <a:pathLst>
                <a:path extrusionOk="0" h="522" w="377">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18" name="Google Shape;218;p85"/>
            <p:cNvSpPr/>
            <p:nvPr/>
          </p:nvSpPr>
          <p:spPr>
            <a:xfrm>
              <a:off x="5680" y="4214"/>
              <a:ext cx="84" cy="102"/>
            </a:xfrm>
            <a:custGeom>
              <a:rect b="b" l="l" r="r" t="t"/>
              <a:pathLst>
                <a:path extrusionOk="0" h="102" w="84">
                  <a:moveTo>
                    <a:pt x="0" y="102"/>
                  </a:moveTo>
                  <a:lnTo>
                    <a:pt x="18" y="102"/>
                  </a:lnTo>
                  <a:lnTo>
                    <a:pt x="48" y="60"/>
                  </a:lnTo>
                  <a:lnTo>
                    <a:pt x="84" y="24"/>
                  </a:lnTo>
                  <a:lnTo>
                    <a:pt x="84" y="0"/>
                  </a:lnTo>
                  <a:lnTo>
                    <a:pt x="42" y="54"/>
                  </a:lnTo>
                  <a:lnTo>
                    <a:pt x="0" y="102"/>
                  </a:lnTo>
                  <a:lnTo>
                    <a:pt x="0" y="102"/>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nvGrpSpPr>
            <p:cNvPr id="219" name="Google Shape;219;p85"/>
            <p:cNvGrpSpPr/>
            <p:nvPr/>
          </p:nvGrpSpPr>
          <p:grpSpPr>
            <a:xfrm>
              <a:off x="288" y="0"/>
              <a:ext cx="5098" cy="4316"/>
              <a:chOff x="288" y="0"/>
              <a:chExt cx="5098" cy="4316"/>
            </a:xfrm>
          </p:grpSpPr>
          <p:sp>
            <p:nvSpPr>
              <p:cNvPr id="220" name="Google Shape;220;p85"/>
              <p:cNvSpPr/>
              <p:nvPr/>
            </p:nvSpPr>
            <p:spPr>
              <a:xfrm>
                <a:off x="2789" y="0"/>
                <a:ext cx="72" cy="4316"/>
              </a:xfrm>
              <a:custGeom>
                <a:rect b="b" l="l" r="r" t="t"/>
                <a:pathLst>
                  <a:path extrusionOk="0" h="4316" w="72">
                    <a:moveTo>
                      <a:pt x="0" y="0"/>
                    </a:moveTo>
                    <a:lnTo>
                      <a:pt x="60" y="4316"/>
                    </a:lnTo>
                    <a:lnTo>
                      <a:pt x="72" y="4316"/>
                    </a:lnTo>
                    <a:lnTo>
                      <a:pt x="12" y="0"/>
                    </a:lnTo>
                    <a:lnTo>
                      <a:pt x="0" y="0"/>
                    </a:lnTo>
                    <a:lnTo>
                      <a:pt x="0" y="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1" name="Google Shape;221;p85"/>
              <p:cNvSpPr/>
              <p:nvPr/>
            </p:nvSpPr>
            <p:spPr>
              <a:xfrm>
                <a:off x="3089" y="0"/>
                <a:ext cx="174" cy="4316"/>
              </a:xfrm>
              <a:custGeom>
                <a:rect b="b" l="l" r="r" t="t"/>
                <a:pathLst>
                  <a:path extrusionOk="0" h="4316" w="174">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2" name="Google Shape;222;p85"/>
              <p:cNvSpPr/>
              <p:nvPr/>
            </p:nvSpPr>
            <p:spPr>
              <a:xfrm>
                <a:off x="3358" y="0"/>
                <a:ext cx="337" cy="4316"/>
              </a:xfrm>
              <a:custGeom>
                <a:rect b="b" l="l" r="r" t="t"/>
                <a:pathLst>
                  <a:path extrusionOk="0" h="4316" w="335">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3" name="Google Shape;223;p85"/>
              <p:cNvSpPr/>
              <p:nvPr/>
            </p:nvSpPr>
            <p:spPr>
              <a:xfrm>
                <a:off x="3676" y="0"/>
                <a:ext cx="427" cy="4316"/>
              </a:xfrm>
              <a:custGeom>
                <a:rect b="b" l="l" r="r" t="t"/>
                <a:pathLst>
                  <a:path extrusionOk="0" h="4316" w="425">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4" name="Google Shape;224;p85"/>
              <p:cNvSpPr/>
              <p:nvPr/>
            </p:nvSpPr>
            <p:spPr>
              <a:xfrm>
                <a:off x="3946" y="0"/>
                <a:ext cx="558" cy="4316"/>
              </a:xfrm>
              <a:custGeom>
                <a:rect b="b" l="l" r="r" t="t"/>
                <a:pathLst>
                  <a:path extrusionOk="0" h="4316" w="55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5" name="Google Shape;225;p85"/>
              <p:cNvSpPr/>
              <p:nvPr/>
            </p:nvSpPr>
            <p:spPr>
              <a:xfrm>
                <a:off x="4246" y="0"/>
                <a:ext cx="690" cy="4316"/>
              </a:xfrm>
              <a:custGeom>
                <a:rect b="b" l="l" r="r" t="t"/>
                <a:pathLst>
                  <a:path extrusionOk="0" h="4316" w="688">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6" name="Google Shape;226;p85"/>
              <p:cNvSpPr/>
              <p:nvPr/>
            </p:nvSpPr>
            <p:spPr>
              <a:xfrm>
                <a:off x="4522" y="0"/>
                <a:ext cx="864" cy="4316"/>
              </a:xfrm>
              <a:custGeom>
                <a:rect b="b" l="l" r="r" t="t"/>
                <a:pathLst>
                  <a:path extrusionOk="0" h="4316" w="861">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7" name="Google Shape;227;p85"/>
              <p:cNvSpPr/>
              <p:nvPr/>
            </p:nvSpPr>
            <p:spPr>
              <a:xfrm>
                <a:off x="2399" y="0"/>
                <a:ext cx="150" cy="4316"/>
              </a:xfrm>
              <a:custGeom>
                <a:rect b="b" l="l" r="r" t="t"/>
                <a:pathLst>
                  <a:path extrusionOk="0" h="4316" w="149">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8" name="Google Shape;228;p85"/>
              <p:cNvSpPr/>
              <p:nvPr/>
            </p:nvSpPr>
            <p:spPr>
              <a:xfrm>
                <a:off x="1967" y="0"/>
                <a:ext cx="300" cy="4316"/>
              </a:xfrm>
              <a:custGeom>
                <a:rect b="b" l="l" r="r" t="t"/>
                <a:pathLst>
                  <a:path extrusionOk="0" h="4316" w="299">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9" name="Google Shape;229;p85"/>
              <p:cNvSpPr/>
              <p:nvPr/>
            </p:nvSpPr>
            <p:spPr>
              <a:xfrm>
                <a:off x="1566" y="0"/>
                <a:ext cx="425" cy="4316"/>
              </a:xfrm>
              <a:custGeom>
                <a:rect b="b" l="l" r="r" t="t"/>
                <a:pathLst>
                  <a:path extrusionOk="0" h="4316" w="424">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0" name="Google Shape;230;p85"/>
              <p:cNvSpPr/>
              <p:nvPr/>
            </p:nvSpPr>
            <p:spPr>
              <a:xfrm>
                <a:off x="1128" y="0"/>
                <a:ext cx="575" cy="4316"/>
              </a:xfrm>
              <a:custGeom>
                <a:rect b="b" l="l" r="r" t="t"/>
                <a:pathLst>
                  <a:path extrusionOk="0" h="4316" w="574">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1" name="Google Shape;231;p85"/>
              <p:cNvSpPr/>
              <p:nvPr/>
            </p:nvSpPr>
            <p:spPr>
              <a:xfrm>
                <a:off x="702" y="0"/>
                <a:ext cx="737" cy="4316"/>
              </a:xfrm>
              <a:custGeom>
                <a:rect b="b" l="l" r="r" t="t"/>
                <a:pathLst>
                  <a:path extrusionOk="0" h="4316" w="735">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2" name="Google Shape;232;p85"/>
              <p:cNvSpPr/>
              <p:nvPr/>
            </p:nvSpPr>
            <p:spPr>
              <a:xfrm>
                <a:off x="288" y="0"/>
                <a:ext cx="840" cy="4316"/>
              </a:xfrm>
              <a:custGeom>
                <a:rect b="b" l="l" r="r" t="t"/>
                <a:pathLst>
                  <a:path extrusionOk="0" h="4316" w="837">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a:gsLst>
                  <a:gs pos="0">
                    <a:schemeClr val="dk2"/>
                  </a:gs>
                  <a:gs pos="100000">
                    <a:srgbClr val="00448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233" name="Google Shape;233;p85"/>
            <p:cNvSpPr/>
            <p:nvPr/>
          </p:nvSpPr>
          <p:spPr>
            <a:xfrm>
              <a:off x="6" y="2901"/>
              <a:ext cx="606" cy="1415"/>
            </a:xfrm>
            <a:custGeom>
              <a:rect b="b" l="l" r="r" t="t"/>
              <a:pathLst>
                <a:path extrusionOk="0" h="1415" w="604">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4" name="Google Shape;234;p85"/>
            <p:cNvSpPr/>
            <p:nvPr/>
          </p:nvSpPr>
          <p:spPr>
            <a:xfrm>
              <a:off x="6" y="3890"/>
              <a:ext cx="228" cy="426"/>
            </a:xfrm>
            <a:custGeom>
              <a:rect b="b" l="l" r="r" t="t"/>
              <a:pathLst>
                <a:path extrusionOk="0" h="426" w="227">
                  <a:moveTo>
                    <a:pt x="0" y="30"/>
                  </a:moveTo>
                  <a:lnTo>
                    <a:pt x="108" y="240"/>
                  </a:lnTo>
                  <a:lnTo>
                    <a:pt x="215" y="426"/>
                  </a:lnTo>
                  <a:lnTo>
                    <a:pt x="227" y="426"/>
                  </a:lnTo>
                  <a:lnTo>
                    <a:pt x="167" y="330"/>
                  </a:lnTo>
                  <a:lnTo>
                    <a:pt x="114" y="222"/>
                  </a:lnTo>
                  <a:lnTo>
                    <a:pt x="0" y="0"/>
                  </a:lnTo>
                  <a:lnTo>
                    <a:pt x="0" y="30"/>
                  </a:lnTo>
                  <a:lnTo>
                    <a:pt x="0" y="30"/>
                  </a:lnTo>
                  <a:close/>
                </a:path>
              </a:pathLst>
            </a:custGeom>
            <a:gradFill>
              <a:gsLst>
                <a:gs pos="0">
                  <a:schemeClr val="dk1"/>
                </a:gs>
                <a:gs pos="100000">
                  <a:srgbClr val="002448"/>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5" name="Google Shape;235;p85"/>
            <p:cNvSpPr/>
            <p:nvPr/>
          </p:nvSpPr>
          <p:spPr>
            <a:xfrm>
              <a:off x="4776" y="0"/>
              <a:ext cx="984" cy="1786"/>
            </a:xfrm>
            <a:custGeom>
              <a:rect b="b" l="l" r="r" t="t"/>
              <a:pathLst>
                <a:path extrusionOk="0" h="1786" w="981">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a:gsLst>
                <a:gs pos="0">
                  <a:schemeClr val="dk2"/>
                </a:gs>
                <a:gs pos="100000">
                  <a:srgbClr val="0060C0"/>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6" name="Google Shape;236;p85"/>
            <p:cNvSpPr/>
            <p:nvPr/>
          </p:nvSpPr>
          <p:spPr>
            <a:xfrm>
              <a:off x="5041" y="0"/>
              <a:ext cx="719" cy="845"/>
            </a:xfrm>
            <a:custGeom>
              <a:rect b="b" l="l" r="r" t="t"/>
              <a:pathLst>
                <a:path extrusionOk="0" h="845" w="717">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7" name="Google Shape;237;p85"/>
            <p:cNvSpPr/>
            <p:nvPr/>
          </p:nvSpPr>
          <p:spPr>
            <a:xfrm>
              <a:off x="5352" y="0"/>
              <a:ext cx="408" cy="414"/>
            </a:xfrm>
            <a:custGeom>
              <a:rect b="b" l="l" r="r" t="t"/>
              <a:pathLst>
                <a:path extrusionOk="0" h="414" w="407">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8" name="Google Shape;238;p85"/>
            <p:cNvSpPr/>
            <p:nvPr/>
          </p:nvSpPr>
          <p:spPr>
            <a:xfrm>
              <a:off x="6" y="0"/>
              <a:ext cx="858" cy="1409"/>
            </a:xfrm>
            <a:custGeom>
              <a:rect b="b" l="l" r="r" t="t"/>
              <a:pathLst>
                <a:path extrusionOk="0" h="1409" w="855">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a:gsLst>
                <a:gs pos="0">
                  <a:schemeClr val="dk2"/>
                </a:gs>
                <a:gs pos="100000">
                  <a:srgbClr val="0060C0"/>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9" name="Google Shape;239;p85"/>
            <p:cNvSpPr/>
            <p:nvPr/>
          </p:nvSpPr>
          <p:spPr>
            <a:xfrm>
              <a:off x="6" y="0"/>
              <a:ext cx="588" cy="599"/>
            </a:xfrm>
            <a:custGeom>
              <a:rect b="b" l="l" r="r" t="t"/>
              <a:pathLst>
                <a:path extrusionOk="0" h="599" w="586">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40" name="Google Shape;240;p85"/>
            <p:cNvSpPr/>
            <p:nvPr/>
          </p:nvSpPr>
          <p:spPr>
            <a:xfrm>
              <a:off x="6" y="0"/>
              <a:ext cx="270" cy="252"/>
            </a:xfrm>
            <a:custGeom>
              <a:rect b="b" l="l" r="r" t="t"/>
              <a:pathLst>
                <a:path extrusionOk="0" h="252" w="269">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cxnSp>
          <p:nvCxnSpPr>
            <p:cNvPr id="241" name="Google Shape;241;p85"/>
            <p:cNvCxnSpPr/>
            <p:nvPr/>
          </p:nvCxnSpPr>
          <p:spPr>
            <a:xfrm>
              <a:off x="1" y="2749"/>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242" name="Google Shape;242;p85"/>
            <p:cNvCxnSpPr/>
            <p:nvPr/>
          </p:nvCxnSpPr>
          <p:spPr>
            <a:xfrm>
              <a:off x="1" y="2356"/>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243" name="Google Shape;243;p85"/>
            <p:cNvCxnSpPr/>
            <p:nvPr/>
          </p:nvCxnSpPr>
          <p:spPr>
            <a:xfrm>
              <a:off x="1" y="3142"/>
              <a:ext cx="5758" cy="0"/>
            </a:xfrm>
            <a:prstGeom prst="straightConnector1">
              <a:avLst/>
            </a:prstGeom>
            <a:noFill/>
            <a:ln cap="flat" cmpd="sng" w="15875">
              <a:solidFill>
                <a:schemeClr val="dk1"/>
              </a:solidFill>
              <a:prstDash val="solid"/>
              <a:miter lim="800000"/>
              <a:headEnd len="med" w="med" type="none"/>
              <a:tailEnd len="med" w="med" type="none"/>
            </a:ln>
          </p:spPr>
        </p:cxnSp>
        <p:grpSp>
          <p:nvGrpSpPr>
            <p:cNvPr id="244" name="Google Shape;244;p85"/>
            <p:cNvGrpSpPr/>
            <p:nvPr/>
          </p:nvGrpSpPr>
          <p:grpSpPr>
            <a:xfrm>
              <a:off x="1" y="392"/>
              <a:ext cx="5758" cy="1571"/>
              <a:chOff x="1" y="392"/>
              <a:chExt cx="5758" cy="1571"/>
            </a:xfrm>
          </p:grpSpPr>
          <p:cxnSp>
            <p:nvCxnSpPr>
              <p:cNvPr id="245" name="Google Shape;245;p85"/>
              <p:cNvCxnSpPr/>
              <p:nvPr/>
            </p:nvCxnSpPr>
            <p:spPr>
              <a:xfrm>
                <a:off x="1" y="784"/>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246" name="Google Shape;246;p85"/>
              <p:cNvCxnSpPr/>
              <p:nvPr/>
            </p:nvCxnSpPr>
            <p:spPr>
              <a:xfrm>
                <a:off x="1" y="1963"/>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247" name="Google Shape;247;p85"/>
              <p:cNvCxnSpPr/>
              <p:nvPr/>
            </p:nvCxnSpPr>
            <p:spPr>
              <a:xfrm>
                <a:off x="1" y="1570"/>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248" name="Google Shape;248;p85"/>
              <p:cNvCxnSpPr/>
              <p:nvPr/>
            </p:nvCxnSpPr>
            <p:spPr>
              <a:xfrm>
                <a:off x="1" y="1177"/>
                <a:ext cx="5758" cy="0"/>
              </a:xfrm>
              <a:prstGeom prst="straightConnector1">
                <a:avLst/>
              </a:prstGeom>
              <a:noFill/>
              <a:ln cap="flat" cmpd="sng" w="15875">
                <a:solidFill>
                  <a:schemeClr val="dk2"/>
                </a:solidFill>
                <a:prstDash val="solid"/>
                <a:miter lim="800000"/>
                <a:headEnd len="med" w="med" type="none"/>
                <a:tailEnd len="med" w="med" type="none"/>
              </a:ln>
            </p:spPr>
          </p:cxnSp>
          <p:cxnSp>
            <p:nvCxnSpPr>
              <p:cNvPr id="249" name="Google Shape;249;p85"/>
              <p:cNvCxnSpPr/>
              <p:nvPr/>
            </p:nvCxnSpPr>
            <p:spPr>
              <a:xfrm>
                <a:off x="1" y="392"/>
                <a:ext cx="5758" cy="0"/>
              </a:xfrm>
              <a:prstGeom prst="straightConnector1">
                <a:avLst/>
              </a:prstGeom>
              <a:noFill/>
              <a:ln cap="flat" cmpd="sng" w="15875">
                <a:solidFill>
                  <a:schemeClr val="dk2"/>
                </a:solidFill>
                <a:prstDash val="solid"/>
                <a:miter lim="800000"/>
                <a:headEnd len="med" w="med" type="none"/>
                <a:tailEnd len="med" w="med" type="none"/>
              </a:ln>
            </p:spPr>
          </p:cxnSp>
        </p:grpSp>
        <p:cxnSp>
          <p:nvCxnSpPr>
            <p:cNvPr id="250" name="Google Shape;250;p85"/>
            <p:cNvCxnSpPr/>
            <p:nvPr/>
          </p:nvCxnSpPr>
          <p:spPr>
            <a:xfrm>
              <a:off x="1" y="3928"/>
              <a:ext cx="5758" cy="0"/>
            </a:xfrm>
            <a:prstGeom prst="straightConnector1">
              <a:avLst/>
            </a:prstGeom>
            <a:noFill/>
            <a:ln cap="flat" cmpd="sng" w="15875">
              <a:solidFill>
                <a:schemeClr val="dk1"/>
              </a:solidFill>
              <a:prstDash val="solid"/>
              <a:miter lim="800000"/>
              <a:headEnd len="med" w="med" type="none"/>
              <a:tailEnd len="med" w="med" type="none"/>
            </a:ln>
          </p:spPr>
        </p:cxnSp>
        <p:cxnSp>
          <p:nvCxnSpPr>
            <p:cNvPr id="251" name="Google Shape;251;p85"/>
            <p:cNvCxnSpPr/>
            <p:nvPr/>
          </p:nvCxnSpPr>
          <p:spPr>
            <a:xfrm>
              <a:off x="1" y="3535"/>
              <a:ext cx="5758" cy="0"/>
            </a:xfrm>
            <a:prstGeom prst="straightConnector1">
              <a:avLst/>
            </a:prstGeom>
            <a:noFill/>
            <a:ln cap="flat" cmpd="sng" w="15875">
              <a:solidFill>
                <a:schemeClr val="dk1"/>
              </a:solidFill>
              <a:prstDash val="solid"/>
              <a:miter lim="800000"/>
              <a:headEnd len="med" w="med" type="none"/>
              <a:tailEnd len="med" w="med" type="none"/>
            </a:ln>
          </p:spPr>
        </p:cxnSp>
      </p:grpSp>
      <p:sp>
        <p:nvSpPr>
          <p:cNvPr id="252" name="Google Shape;252;p85"/>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253" name="Google Shape;253;p85"/>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lvl1pPr indent="-350520" lvl="0" marL="457200" marR="0" rtl="0" algn="l">
              <a:spcBef>
                <a:spcPts val="640"/>
              </a:spcBef>
              <a:spcAft>
                <a:spcPts val="0"/>
              </a:spcAft>
              <a:buClr>
                <a:schemeClr val="hlink"/>
              </a:buClr>
              <a:buSzPts val="1920"/>
              <a:buFont typeface="Noto Sans Symbols"/>
              <a:buChar char="■"/>
              <a:defRPr b="0" i="0" sz="3200" u="none" cap="none" strike="noStrike">
                <a:solidFill>
                  <a:schemeClr val="lt1"/>
                </a:solidFill>
                <a:latin typeface="Verdana"/>
                <a:ea typeface="Verdana"/>
                <a:cs typeface="Verdana"/>
                <a:sym typeface="Verdana"/>
              </a:defRPr>
            </a:lvl1pPr>
            <a:lvl2pPr indent="-406400" lvl="1" marL="914400" marR="0" rtl="0" algn="l">
              <a:spcBef>
                <a:spcPts val="560"/>
              </a:spcBef>
              <a:spcAft>
                <a:spcPts val="0"/>
              </a:spcAft>
              <a:buClr>
                <a:schemeClr val="lt1"/>
              </a:buClr>
              <a:buSzPts val="2800"/>
              <a:buFont typeface="Verdana"/>
              <a:buChar char="•"/>
              <a:defRPr b="0" i="0" sz="2800" u="none" cap="none" strike="noStrike">
                <a:solidFill>
                  <a:schemeClr val="lt1"/>
                </a:solidFill>
                <a:latin typeface="Verdana"/>
                <a:ea typeface="Verdana"/>
                <a:cs typeface="Verdana"/>
                <a:sym typeface="Verdana"/>
              </a:defRPr>
            </a:lvl2pPr>
            <a:lvl3pPr indent="-320039" lvl="2" marL="1371600" marR="0" rtl="0" algn="l">
              <a:spcBef>
                <a:spcPts val="480"/>
              </a:spcBef>
              <a:spcAft>
                <a:spcPts val="0"/>
              </a:spcAft>
              <a:buClr>
                <a:schemeClr val="accent2"/>
              </a:buClr>
              <a:buSzPts val="1440"/>
              <a:buFont typeface="Noto Sans Symbols"/>
              <a:buChar char="■"/>
              <a:defRPr b="0" i="0" sz="2400" u="none" cap="none" strike="noStrike">
                <a:solidFill>
                  <a:schemeClr val="lt1"/>
                </a:solidFill>
                <a:latin typeface="Verdana"/>
                <a:ea typeface="Verdana"/>
                <a:cs typeface="Verdana"/>
                <a:sym typeface="Verdana"/>
              </a:defRPr>
            </a:lvl3pPr>
            <a:lvl4pPr indent="-355600" lvl="3" marL="1828800" marR="0" rtl="0" algn="l">
              <a:spcBef>
                <a:spcPts val="400"/>
              </a:spcBef>
              <a:spcAft>
                <a:spcPts val="0"/>
              </a:spcAft>
              <a:buClr>
                <a:schemeClr val="lt2"/>
              </a:buClr>
              <a:buSzPts val="2000"/>
              <a:buFont typeface="Verdana"/>
              <a:buChar char="•"/>
              <a:defRPr b="0" i="0" sz="2000" u="none" cap="none" strike="noStrike">
                <a:solidFill>
                  <a:schemeClr val="lt1"/>
                </a:solidFill>
                <a:latin typeface="Verdana"/>
                <a:ea typeface="Verdana"/>
                <a:cs typeface="Verdana"/>
                <a:sym typeface="Verdana"/>
              </a:defRPr>
            </a:lvl4pPr>
            <a:lvl5pPr indent="-304800" lvl="4" marL="2286000" marR="0" rtl="0" algn="l">
              <a:spcBef>
                <a:spcPts val="400"/>
              </a:spcBef>
              <a:spcAft>
                <a:spcPts val="0"/>
              </a:spcAft>
              <a:buClr>
                <a:schemeClr val="folHlink"/>
              </a:buClr>
              <a:buSzPts val="1200"/>
              <a:buFont typeface="Noto Sans Symbols"/>
              <a:buChar char="■"/>
              <a:defRPr b="0" i="0" sz="2000" u="none" cap="none" strike="noStrike">
                <a:solidFill>
                  <a:schemeClr val="lt1"/>
                </a:solidFill>
                <a:latin typeface="Verdana"/>
                <a:ea typeface="Verdana"/>
                <a:cs typeface="Verdana"/>
                <a:sym typeface="Verdana"/>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Verdana"/>
                <a:ea typeface="Verdana"/>
                <a:cs typeface="Verdana"/>
                <a:sym typeface="Verdana"/>
              </a:defRPr>
            </a:lvl9pPr>
          </a:lstStyle>
          <a:p/>
        </p:txBody>
      </p:sp>
      <p:sp>
        <p:nvSpPr>
          <p:cNvPr id="254" name="Google Shape;254;p85"/>
          <p:cNvSpPr txBox="1"/>
          <p:nvPr>
            <p:ph idx="10" type="dt"/>
          </p:nvPr>
        </p:nvSpPr>
        <p:spPr>
          <a:xfrm>
            <a:off x="457200" y="6243637"/>
            <a:ext cx="21336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255" name="Google Shape;255;p8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256" name="Google Shape;256;p85"/>
          <p:cNvSpPr txBox="1"/>
          <p:nvPr>
            <p:ph idx="12" type="sldNum"/>
          </p:nvPr>
        </p:nvSpPr>
        <p:spPr>
          <a:xfrm>
            <a:off x="6553200" y="6243637"/>
            <a:ext cx="2133600" cy="4572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1pPr>
            <a:lvl2pPr indent="0" lvl="1"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2pPr>
            <a:lvl3pPr indent="0" lvl="2"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3pPr>
            <a:lvl4pPr indent="0" lvl="3"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4pPr>
            <a:lvl5pPr indent="0" lvl="4"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5pPr>
            <a:lvl6pPr indent="0" lvl="5"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6pPr>
            <a:lvl7pPr indent="0" lvl="6"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7pPr>
            <a:lvl8pPr indent="0" lvl="7"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8pPr>
            <a:lvl9pPr indent="0" lvl="8" marL="0" marR="0" rtl="0" algn="r">
              <a:lnSpc>
                <a:spcPct val="100000"/>
              </a:lnSpc>
              <a:spcBef>
                <a:spcPts val="0"/>
              </a:spcBef>
              <a:spcAft>
                <a:spcPts val="0"/>
              </a:spcAft>
              <a:buClr>
                <a:schemeClr val="lt1"/>
              </a:buClr>
              <a:buSzPts val="1000"/>
              <a:buFont typeface="Verdana"/>
              <a:buNone/>
              <a:defRPr b="0" i="0" sz="1000" u="none">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
          <p:cNvSpPr txBox="1"/>
          <p:nvPr>
            <p:ph type="ctrTitle"/>
          </p:nvPr>
        </p:nvSpPr>
        <p:spPr>
          <a:xfrm>
            <a:off x="685800" y="1736725"/>
            <a:ext cx="7772400" cy="192087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6000"/>
              <a:buFont typeface="Garamond"/>
              <a:buNone/>
            </a:pPr>
            <a:r>
              <a:rPr lang="en-US"/>
              <a:t>S</a:t>
            </a:r>
            <a:r>
              <a:rPr b="1" i="0" lang="en-US" sz="6000" u="none">
                <a:solidFill>
                  <a:schemeClr val="lt2"/>
                </a:solidFill>
                <a:latin typeface="Garamond"/>
                <a:ea typeface="Garamond"/>
                <a:cs typeface="Garamond"/>
                <a:sym typeface="Garamond"/>
              </a:rPr>
              <a:t>YBCOM &amp; FYBMS</a:t>
            </a:r>
            <a:endParaRPr/>
          </a:p>
        </p:txBody>
      </p:sp>
      <p:sp>
        <p:nvSpPr>
          <p:cNvPr id="269" name="Google Shape;269;p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2240"/>
              <a:buNone/>
            </a:pPr>
            <a:r>
              <a:rPr b="0" i="0" lang="en-US" sz="3200" u="none">
                <a:solidFill>
                  <a:schemeClr val="lt1"/>
                </a:solidFill>
                <a:latin typeface="Garamond"/>
                <a:ea typeface="Garamond"/>
                <a:cs typeface="Garamond"/>
                <a:sym typeface="Garamond"/>
              </a:rPr>
              <a:t>INDIAN PARTNERSHIP ACT, 1932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cap="none" strike="noStrike">
                <a:solidFill>
                  <a:schemeClr val="lt1"/>
                </a:solidFill>
                <a:latin typeface="Verdana"/>
                <a:ea typeface="Verdana"/>
                <a:cs typeface="Verdana"/>
                <a:sym typeface="Verdana"/>
              </a:rPr>
              <a:t>  A partnership is the relationship between persons who have agreed to share the profits of a business carried on by all or any of them acting or all.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
          <p:cNvSpPr txBox="1"/>
          <p:nvPr>
            <p:ph idx="4294967295" type="body"/>
          </p:nvPr>
        </p:nvSpPr>
        <p:spPr>
          <a:xfrm>
            <a:off x="609600" y="14478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cap="none" strike="noStrike">
                <a:solidFill>
                  <a:schemeClr val="lt1"/>
                </a:solidFill>
                <a:latin typeface="Verdana"/>
                <a:ea typeface="Verdana"/>
                <a:cs typeface="Verdana"/>
                <a:sym typeface="Verdana"/>
              </a:rPr>
              <a:t>In India it is governed by the Indian Partnership Act, 1932, which extends to the whole of India except the State of Jammu and Kashmir. It came into force on 1st October 1932.  </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
          <p:cNvSpPr txBox="1"/>
          <p:nvPr>
            <p:ph idx="4294967295" type="body"/>
          </p:nvPr>
        </p:nvSpPr>
        <p:spPr>
          <a:xfrm>
            <a:off x="0" y="533400"/>
            <a:ext cx="8763000" cy="6019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ELIGIBILITY</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partnership agreement can be entered into between persons who are competent to contract. Every person who is of the age of majority according to the law to which he is subject and who is of sound mind and is not disqualified from contracting by any law to which he is subject can enter into a partnership.</a:t>
            </a:r>
            <a:endParaRPr/>
          </a:p>
          <a:p>
            <a:pPr indent="-220980" lvl="0" marL="342900" marR="0" rtl="0" algn="l">
              <a:lnSpc>
                <a:spcPct val="100000"/>
              </a:lnSpc>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5"/>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following can enter into a partnership</a:t>
            </a:r>
            <a:endParaRPr/>
          </a:p>
          <a:p>
            <a:pPr indent="-342900" lvl="0" marL="342900" marR="0" rtl="0" algn="l">
              <a:lnSpc>
                <a:spcPct val="100000"/>
              </a:lnSpc>
              <a:spcBef>
                <a:spcPts val="64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INDIVIDUAL</a:t>
            </a:r>
            <a:r>
              <a:rPr b="0" i="0" lang="en-US" sz="3200" u="none">
                <a:solidFill>
                  <a:schemeClr val="lt1"/>
                </a:solidFill>
                <a:latin typeface="Verdana"/>
                <a:ea typeface="Verdana"/>
                <a:cs typeface="Verdana"/>
                <a:sym typeface="Verdana"/>
              </a:rPr>
              <a:t>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FIRM</a:t>
            </a:r>
            <a:r>
              <a:rPr b="0" i="0" lang="en-US" sz="3200" u="none">
                <a:solidFill>
                  <a:schemeClr val="lt1"/>
                </a:solidFill>
                <a:latin typeface="Verdana"/>
                <a:ea typeface="Verdana"/>
                <a:cs typeface="Verdana"/>
                <a:sym typeface="Verdana"/>
              </a:rPr>
              <a:t>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HINDU UNDIVIDED FAMILY</a:t>
            </a:r>
            <a:r>
              <a:rPr b="0" i="0" lang="en-US" sz="3200" u="none">
                <a:solidFill>
                  <a:schemeClr val="lt1"/>
                </a:solidFill>
                <a:latin typeface="Verdana"/>
                <a:ea typeface="Verdana"/>
                <a:cs typeface="Verdana"/>
                <a:sym typeface="Verdana"/>
              </a:rPr>
              <a:t>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COMPANY</a:t>
            </a:r>
            <a:r>
              <a:rPr b="0" i="0" lang="en-US" sz="3200" u="none">
                <a:solidFill>
                  <a:schemeClr val="lt1"/>
                </a:solidFill>
                <a:latin typeface="Verdana"/>
                <a:ea typeface="Verdana"/>
                <a:cs typeface="Verdana"/>
                <a:sym typeface="Verdana"/>
              </a:rPr>
              <a:t>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TRUSTEES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6"/>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INDIVIDUAL</a:t>
            </a:r>
            <a:r>
              <a:rPr b="0" i="0" lang="en-US" sz="3200" u="none">
                <a:solidFill>
                  <a:schemeClr val="lt1"/>
                </a:solidFill>
                <a:latin typeface="Verdana"/>
                <a:ea typeface="Verdana"/>
                <a:cs typeface="Verdana"/>
                <a:sym typeface="Verdana"/>
              </a:rPr>
              <a:t>:</a:t>
            </a:r>
            <a:r>
              <a:rPr b="1" i="0" lang="en-US" sz="3200" u="none">
                <a:solidFill>
                  <a:schemeClr val="lt1"/>
                </a:solidFill>
                <a:latin typeface="Verdana"/>
                <a:ea typeface="Verdana"/>
                <a:cs typeface="Verdana"/>
                <a:sym typeface="Verdana"/>
              </a:rPr>
              <a:t> </a:t>
            </a:r>
            <a:r>
              <a:rPr b="0" i="0" lang="en-US" sz="3200" u="none">
                <a:solidFill>
                  <a:schemeClr val="lt1"/>
                </a:solidFill>
                <a:latin typeface="Verdana"/>
                <a:ea typeface="Verdana"/>
                <a:cs typeface="Verdana"/>
                <a:sym typeface="Verdana"/>
              </a:rPr>
              <a:t>An individual, who is competent to contract, can become a partner in the partnership firm. If there are more than two partners in a firm, an individual can be a partner in his individual capacity as well as in a representative capacity as Karta of the Hindu undivided family.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7"/>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FIRM</a:t>
            </a:r>
            <a:r>
              <a:rPr b="0" i="0" lang="en-US" sz="3200" u="none">
                <a:solidFill>
                  <a:schemeClr val="lt1"/>
                </a:solidFill>
                <a:latin typeface="Verdana"/>
                <a:ea typeface="Verdana"/>
                <a:cs typeface="Verdana"/>
                <a:sym typeface="Verdana"/>
              </a:rPr>
              <a:t>: A partnership firm is not a person and therefore a firm can not enter into partnership with any firm or individual. But a partner of the partnership firm can enter into partnership with other persons and he can share the profits of the said firm with his other co-partners of the parent firm.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8"/>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HINDU UNDIVIDED FAMILY</a:t>
            </a:r>
            <a:r>
              <a:rPr b="0" i="0" lang="en-US" sz="3200" u="none">
                <a:solidFill>
                  <a:schemeClr val="lt1"/>
                </a:solidFill>
                <a:latin typeface="Verdana"/>
                <a:ea typeface="Verdana"/>
                <a:cs typeface="Verdana"/>
                <a:sym typeface="Verdana"/>
              </a:rPr>
              <a:t>: A Karta of the Hindu undivided family can become a partner in a partnership in his individual capacity, provided the member has contributed his self acquired or personal skill and labour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9"/>
          <p:cNvSpPr txBox="1"/>
          <p:nvPr>
            <p:ph idx="4294967295" type="body"/>
          </p:nvPr>
        </p:nvSpPr>
        <p:spPr>
          <a:xfrm>
            <a:off x="0" y="1600200"/>
            <a:ext cx="8610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COMPANY</a:t>
            </a:r>
            <a:r>
              <a:rPr b="0" i="0" lang="en-US" sz="3200" u="none">
                <a:solidFill>
                  <a:schemeClr val="lt1"/>
                </a:solidFill>
                <a:latin typeface="Verdana"/>
                <a:ea typeface="Verdana"/>
                <a:cs typeface="Verdana"/>
                <a:sym typeface="Verdana"/>
              </a:rPr>
              <a:t>: A company is a juristic person and therefore can become a partner in a partnership firm, if it is authorised to do so by its objects.</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0"/>
          <p:cNvSpPr txBox="1"/>
          <p:nvPr>
            <p:ph idx="4294967295" type="body"/>
          </p:nvPr>
        </p:nvSpPr>
        <p:spPr>
          <a:xfrm>
            <a:off x="0" y="1600200"/>
            <a:ext cx="87630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TRUSTEES</a:t>
            </a:r>
            <a:r>
              <a:rPr b="0" i="0" lang="en-US" sz="3200" u="none">
                <a:solidFill>
                  <a:schemeClr val="lt1"/>
                </a:solidFill>
                <a:latin typeface="Verdana"/>
                <a:ea typeface="Verdana"/>
                <a:cs typeface="Verdana"/>
                <a:sym typeface="Verdana"/>
              </a:rPr>
              <a:t>: Trustees of private religious trust, family trust and trustees of Hindu mutts or other religious endowments are juristic persons and can therefore enter into partnership, unless their constitution or objects forbid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1"/>
          <p:cNvSpPr txBox="1"/>
          <p:nvPr>
            <p:ph idx="4294967295" type="body"/>
          </p:nvPr>
        </p:nvSpPr>
        <p:spPr>
          <a:xfrm>
            <a:off x="0" y="609600"/>
            <a:ext cx="8229600" cy="55165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NUMBER OF PARTNERS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number of partners in a firm shall not exceed 20 and a partnership having more than 20 persons is illegal.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 If the partnership is between the karta or member of Hindu undivided family the members of the joint Hindu family will not be taken into account.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2"/>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000"/>
              <a:buFont typeface="Arial"/>
              <a:buNone/>
            </a:pPr>
            <a:r>
              <a:rPr b="1" i="0" lang="en-US" sz="4000" u="none">
                <a:solidFill>
                  <a:schemeClr val="lt2"/>
                </a:solidFill>
                <a:latin typeface="Arial"/>
                <a:ea typeface="Arial"/>
                <a:cs typeface="Arial"/>
                <a:sym typeface="Arial"/>
              </a:rPr>
              <a:t>ESSENTIALS OF A PARTNERSHIP</a:t>
            </a:r>
            <a:r>
              <a:rPr b="0" i="0" lang="en-US" sz="4000" u="none">
                <a:solidFill>
                  <a:schemeClr val="lt2"/>
                </a:solidFill>
                <a:latin typeface="Arial"/>
                <a:ea typeface="Arial"/>
                <a:cs typeface="Arial"/>
                <a:sym typeface="Arial"/>
              </a:rPr>
              <a:t> </a:t>
            </a:r>
            <a:endParaRPr/>
          </a:p>
        </p:txBody>
      </p:sp>
      <p:sp>
        <p:nvSpPr>
          <p:cNvPr id="325" name="Google Shape;325;p12"/>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AGREEMENT</a:t>
            </a:r>
            <a:r>
              <a:rPr b="0" i="0" lang="en-US" sz="3200" u="none">
                <a:solidFill>
                  <a:schemeClr val="lt1"/>
                </a:solidFill>
                <a:latin typeface="Verdana"/>
                <a:ea typeface="Verdana"/>
                <a:cs typeface="Verdana"/>
                <a:sym typeface="Verdana"/>
              </a:rPr>
              <a:t> - The relationship between partners arises from contract and not status. If after the death of sole proprietor of a firm, his heirs inherit firm they do not become partners, as there is no agreement between them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3"/>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SHARING OF PROFITS</a:t>
            </a:r>
            <a:r>
              <a:rPr b="0" i="0" lang="en-US" sz="3200" u="none">
                <a:solidFill>
                  <a:schemeClr val="lt1"/>
                </a:solidFill>
                <a:latin typeface="Verdana"/>
                <a:ea typeface="Verdana"/>
                <a:cs typeface="Verdana"/>
                <a:sym typeface="Verdana"/>
              </a:rPr>
              <a:t> – The partners may agree to share profits out of partnership business, but not share the losses. Sharing of losses is not necessary to constitute the partnership. The partners may agree to share the profits of the business in any way they like.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4"/>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BUSINESS</a:t>
            </a:r>
            <a:r>
              <a:rPr b="0" i="0" lang="en-US" sz="3200" u="none">
                <a:solidFill>
                  <a:schemeClr val="lt1"/>
                </a:solidFill>
                <a:latin typeface="Verdana"/>
                <a:ea typeface="Verdana"/>
                <a:cs typeface="Verdana"/>
                <a:sym typeface="Verdana"/>
              </a:rPr>
              <a:t> – Business includes every trade, occupation, or profession. There must be course of dealings either actually continued or contemplated to be continued with a profit motive and not for sport or pleasure.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5"/>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RELATION BETWEEN PARTNERS</a:t>
            </a:r>
            <a:r>
              <a:rPr b="0" i="0" lang="en-US" sz="3200" u="none">
                <a:solidFill>
                  <a:schemeClr val="lt1"/>
                </a:solidFill>
                <a:latin typeface="Verdana"/>
                <a:ea typeface="Verdana"/>
                <a:cs typeface="Verdana"/>
                <a:sym typeface="Verdana"/>
              </a:rPr>
              <a:t>– The partner while carrying on the business of the partnership acts a principle and an agent. He is a principal because he acts for himself, and he is an agent as he simultaneously acts for the rest of the partners.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6"/>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000"/>
              <a:buFont typeface="Arial"/>
              <a:buNone/>
            </a:pPr>
            <a:r>
              <a:rPr b="1" i="0" lang="en-US" sz="4000" u="none">
                <a:solidFill>
                  <a:schemeClr val="lt2"/>
                </a:solidFill>
                <a:latin typeface="Arial"/>
                <a:ea typeface="Arial"/>
                <a:cs typeface="Arial"/>
                <a:sym typeface="Arial"/>
              </a:rPr>
              <a:t>GENERAL DUTIES OF A PARTNER</a:t>
            </a:r>
            <a:r>
              <a:rPr b="0" i="0" lang="en-US" sz="4000" u="none">
                <a:solidFill>
                  <a:schemeClr val="lt2"/>
                </a:solidFill>
                <a:latin typeface="Arial"/>
                <a:ea typeface="Arial"/>
                <a:cs typeface="Arial"/>
                <a:sym typeface="Arial"/>
              </a:rPr>
              <a:t> </a:t>
            </a:r>
            <a:endParaRPr/>
          </a:p>
        </p:txBody>
      </p:sp>
      <p:sp>
        <p:nvSpPr>
          <p:cNvPr id="346" name="Google Shape;346;p16"/>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Subject to a contract to the contrary between the partners the following are the duties of a partner. </a:t>
            </a:r>
            <a:endParaRPr/>
          </a:p>
          <a:p>
            <a:pPr indent="-342900" lvl="0" marL="342900" rtl="0" algn="l">
              <a:lnSpc>
                <a:spcPct val="100000"/>
              </a:lnSpc>
              <a:spcBef>
                <a:spcPts val="56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To carry on the business of the firm to the greatest </a:t>
            </a:r>
            <a:r>
              <a:rPr b="1" i="0" lang="en-US" sz="2800" u="none">
                <a:solidFill>
                  <a:schemeClr val="lt1"/>
                </a:solidFill>
                <a:latin typeface="Verdana"/>
                <a:ea typeface="Verdana"/>
                <a:cs typeface="Verdana"/>
                <a:sym typeface="Verdana"/>
              </a:rPr>
              <a:t>common advantage</a:t>
            </a:r>
            <a:r>
              <a:rPr b="0" i="0" lang="en-US" sz="2800" u="none">
                <a:solidFill>
                  <a:schemeClr val="lt1"/>
                </a:solidFill>
                <a:latin typeface="Verdana"/>
                <a:ea typeface="Verdana"/>
                <a:cs typeface="Verdana"/>
                <a:sym typeface="Verdana"/>
              </a:rPr>
              <a:t>. Good faith requires that a partner shall not obtain a private advantage at the expense of the firm.</a:t>
            </a:r>
            <a:endParaRPr/>
          </a:p>
          <a:p>
            <a:pPr indent="-342900" lvl="0" marL="342900" rtl="0" algn="l">
              <a:lnSpc>
                <a:spcPct val="100000"/>
              </a:lnSpc>
              <a:spcBef>
                <a:spcPts val="56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7"/>
          <p:cNvSpPr txBox="1"/>
          <p:nvPr>
            <p:ph idx="4294967295" type="body"/>
          </p:nvPr>
        </p:nvSpPr>
        <p:spPr>
          <a:xfrm>
            <a:off x="0" y="1752600"/>
            <a:ext cx="8915400" cy="43783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Where a partner carries on a rival business in competition with the partnership, the other partners are entitled to restrain him.</a:t>
            </a:r>
            <a:endParaRPr/>
          </a:p>
          <a:p>
            <a:pPr indent="-220980" lvl="0" marL="342900" marR="0" rtl="0" algn="l">
              <a:lnSpc>
                <a:spcPct val="100000"/>
              </a:lnSpc>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8"/>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be </a:t>
            </a:r>
            <a:r>
              <a:rPr b="1" i="0" lang="en-US" sz="3200" u="none">
                <a:solidFill>
                  <a:schemeClr val="lt1"/>
                </a:solidFill>
                <a:latin typeface="Verdana"/>
                <a:ea typeface="Verdana"/>
                <a:cs typeface="Verdana"/>
                <a:sym typeface="Verdana"/>
              </a:rPr>
              <a:t>just and faithful</a:t>
            </a:r>
            <a:r>
              <a:rPr b="0" i="0" lang="en-US" sz="3200" u="none">
                <a:solidFill>
                  <a:schemeClr val="lt1"/>
                </a:solidFill>
                <a:latin typeface="Verdana"/>
                <a:ea typeface="Verdana"/>
                <a:cs typeface="Verdana"/>
                <a:sym typeface="Verdana"/>
              </a:rPr>
              <a:t>. Partnership as a rule is presumed to be based on mutual trust and confidence of each partner, not only in the skill and knowledge, but also in the integrity, of each other partner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9"/>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render </a:t>
            </a:r>
            <a:r>
              <a:rPr b="1" i="0" lang="en-US" sz="3200" u="none">
                <a:solidFill>
                  <a:schemeClr val="lt1"/>
                </a:solidFill>
                <a:latin typeface="Verdana"/>
                <a:ea typeface="Verdana"/>
                <a:cs typeface="Verdana"/>
                <a:sym typeface="Verdana"/>
              </a:rPr>
              <a:t>true accounts and full information</a:t>
            </a:r>
            <a:r>
              <a:rPr b="0" i="0" lang="en-US" sz="3200" u="none">
                <a:solidFill>
                  <a:schemeClr val="lt1"/>
                </a:solidFill>
                <a:latin typeface="Verdana"/>
                <a:ea typeface="Verdana"/>
                <a:cs typeface="Verdana"/>
                <a:sym typeface="Verdana"/>
              </a:rPr>
              <a:t> of all things done by them to their co-partners.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a:t>
            </a:r>
            <a:r>
              <a:rPr b="1" i="0" lang="en-US" sz="3200" u="none">
                <a:solidFill>
                  <a:schemeClr val="lt1"/>
                </a:solidFill>
                <a:latin typeface="Verdana"/>
                <a:ea typeface="Verdana"/>
                <a:cs typeface="Verdana"/>
                <a:sym typeface="Verdana"/>
              </a:rPr>
              <a:t>indemnify for loss caused by fraud</a:t>
            </a:r>
            <a:r>
              <a:rPr b="0" i="0" lang="en-US" sz="3200" u="none">
                <a:solidFill>
                  <a:schemeClr val="lt1"/>
                </a:solidFill>
                <a:latin typeface="Verdana"/>
                <a:ea typeface="Verdana"/>
                <a:cs typeface="Verdana"/>
                <a:sym typeface="Verdana"/>
              </a:rPr>
              <a:t>. Every partner shall indemnify the firm for loss caused to it by his fraud in the conduct of the business of the firm.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20"/>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Not to carry on business competing with the firm</a:t>
            </a:r>
            <a:r>
              <a:rPr b="0" i="0" lang="en-US" sz="3200" u="none">
                <a:solidFill>
                  <a:schemeClr val="lt1"/>
                </a:solidFill>
                <a:latin typeface="Verdana"/>
                <a:ea typeface="Verdana"/>
                <a:cs typeface="Verdana"/>
                <a:sym typeface="Verdana"/>
              </a:rPr>
              <a:t>. If a partner carries on any business of the same nature as and competing with that of the firm, he shall account for and pay to the firm all profits made by him in that business.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1"/>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a:t>
            </a:r>
            <a:r>
              <a:rPr b="1" i="0" lang="en-US" sz="3200" u="none">
                <a:solidFill>
                  <a:schemeClr val="lt1"/>
                </a:solidFill>
                <a:latin typeface="Verdana"/>
                <a:ea typeface="Verdana"/>
                <a:cs typeface="Verdana"/>
                <a:sym typeface="Verdana"/>
              </a:rPr>
              <a:t>indemnify the firm for willful neglect</a:t>
            </a:r>
            <a:r>
              <a:rPr b="0" i="0" lang="en-US" sz="3200" u="none">
                <a:solidFill>
                  <a:schemeClr val="lt1"/>
                </a:solidFill>
                <a:latin typeface="Verdana"/>
                <a:ea typeface="Verdana"/>
                <a:cs typeface="Verdana"/>
                <a:sym typeface="Verdana"/>
              </a:rPr>
              <a:t> of a partner. A partner shall indemnify the firm for any loss caused to it by his willful neglect in the conduct of the business of the firm.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2"/>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a:t>
            </a:r>
            <a:r>
              <a:rPr b="1" i="0" lang="en-US" sz="3200" u="none">
                <a:solidFill>
                  <a:schemeClr val="lt1"/>
                </a:solidFill>
                <a:latin typeface="Verdana"/>
                <a:ea typeface="Verdana"/>
                <a:cs typeface="Verdana"/>
                <a:sym typeface="Verdana"/>
              </a:rPr>
              <a:t>carry out the duties</a:t>
            </a:r>
            <a:r>
              <a:rPr b="0" i="0" lang="en-US" sz="3200" u="none">
                <a:solidFill>
                  <a:schemeClr val="lt1"/>
                </a:solidFill>
                <a:latin typeface="Verdana"/>
                <a:ea typeface="Verdana"/>
                <a:cs typeface="Verdana"/>
                <a:sym typeface="Verdana"/>
              </a:rPr>
              <a:t> created by the contract. The partners are bound to perform all the duties created by the agreement between the partners.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3"/>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1" i="0" lang="en-US" sz="4400" u="none">
                <a:solidFill>
                  <a:schemeClr val="lt2"/>
                </a:solidFill>
                <a:latin typeface="Arial"/>
                <a:ea typeface="Arial"/>
                <a:cs typeface="Arial"/>
                <a:sym typeface="Arial"/>
              </a:rPr>
              <a:t>RIGHTS OF THE PARTNERS</a:t>
            </a:r>
            <a:r>
              <a:rPr b="0" i="0" lang="en-US" sz="4400" u="none">
                <a:solidFill>
                  <a:schemeClr val="lt2"/>
                </a:solidFill>
                <a:latin typeface="Arial"/>
                <a:ea typeface="Arial"/>
                <a:cs typeface="Arial"/>
                <a:sym typeface="Arial"/>
              </a:rPr>
              <a:t> </a:t>
            </a:r>
            <a:endParaRPr/>
          </a:p>
        </p:txBody>
      </p:sp>
      <p:sp>
        <p:nvSpPr>
          <p:cNvPr id="382" name="Google Shape;382;p23"/>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Subject to a contract to the contrary a partner has the following rights. </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take part in the conduct and management of the business</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express opinion in matters connected with the business. He has a right to be consulted and heard in all matters affecting the business of the firm</a:t>
            </a:r>
            <a:endParaRPr/>
          </a:p>
          <a:p>
            <a:pPr indent="-220980" lvl="0" marL="342900" rtl="0" algn="l">
              <a:spcBef>
                <a:spcPts val="640"/>
              </a:spcBef>
              <a:spcAft>
                <a:spcPts val="0"/>
              </a:spcAft>
              <a:buSzPts val="1920"/>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4"/>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have free access to all the records, books of account of the firm and take copy from them.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To share in the profits of the business. Every partner is entitled to share in the profits in proportion agreed to between the parties.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5"/>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To get interest on the payment of advance. Where a partner makes for the purpose of the business, any payment or advance beyond the amount of capital he has agreed to subscribe, he is entitled to interest thereon at the rate of 6% per annum. </a:t>
            </a:r>
            <a:endParaRPr/>
          </a:p>
          <a:p>
            <a:pPr indent="-342900" lvl="0" marL="342900" marR="0" rtl="0" algn="l">
              <a:lnSpc>
                <a:spcPct val="100000"/>
              </a:lnSpc>
              <a:spcBef>
                <a:spcPts val="56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To be indemnified by the firm against losses or expenses incurred by him for the benefit of the firm.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6"/>
          <p:cNvSpPr txBox="1"/>
          <p:nvPr>
            <p:ph idx="4294967295" type="body"/>
          </p:nvPr>
        </p:nvSpPr>
        <p:spPr>
          <a:xfrm>
            <a:off x="0" y="990600"/>
            <a:ext cx="87630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RESTRICTIONS ON AUTHORITY OF A PARTNER -</a:t>
            </a:r>
            <a:r>
              <a:rPr b="0" i="0" lang="en-US" sz="3200" u="none">
                <a:solidFill>
                  <a:schemeClr val="lt1"/>
                </a:solidFill>
                <a:latin typeface="Verdana"/>
                <a:ea typeface="Verdana"/>
                <a:cs typeface="Verdana"/>
                <a:sym typeface="Verdana"/>
              </a:rPr>
              <a:t>Restrictions are governed by </a:t>
            </a:r>
            <a:r>
              <a:rPr b="1" i="0" lang="en-US" sz="3200" u="none">
                <a:solidFill>
                  <a:schemeClr val="lt1"/>
                </a:solidFill>
                <a:latin typeface="Verdana"/>
                <a:ea typeface="Verdana"/>
                <a:cs typeface="Verdana"/>
                <a:sym typeface="Verdana"/>
              </a:rPr>
              <a:t>Contract</a:t>
            </a:r>
            <a:r>
              <a:rPr b="0" i="0" lang="en-US" sz="3200" u="none">
                <a:solidFill>
                  <a:schemeClr val="lt1"/>
                </a:solidFill>
                <a:latin typeface="Verdana"/>
                <a:ea typeface="Verdana"/>
                <a:cs typeface="Verdana"/>
                <a:sym typeface="Verdana"/>
              </a:rPr>
              <a:t> and by the </a:t>
            </a:r>
            <a:r>
              <a:rPr b="1" i="0" lang="en-US" sz="3200" u="none">
                <a:solidFill>
                  <a:schemeClr val="lt1"/>
                </a:solidFill>
                <a:latin typeface="Verdana"/>
                <a:ea typeface="Verdana"/>
                <a:cs typeface="Verdana"/>
                <a:sym typeface="Verdana"/>
              </a:rPr>
              <a:t>Partnership Act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partners may by contract extend or restrict the implied authority of any partner.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7"/>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Under the Partnership Act in the absence of any usage of trade to the contrary, the implied authority of a partner does not empower him to do the following acts: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Submit a dispute relating to the business of a firm to arbitration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Open a bank account in his own name </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8"/>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Compromise or relinquish any claim of the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Withdraw a suit or proceeding on behalf of the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Admit any liability in a suit or proceeding against the firm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29"/>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Acquire immovable property on behalf of the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Transfer immovable property belonging to the firm, or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Enter into partnership on behalf of the firm.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0"/>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0" i="0" lang="en-US" sz="4400" u="none">
                <a:solidFill>
                  <a:schemeClr val="lt2"/>
                </a:solidFill>
                <a:latin typeface="Arial"/>
                <a:ea typeface="Arial"/>
                <a:cs typeface="Arial"/>
                <a:sym typeface="Arial"/>
              </a:rPr>
              <a:t>  </a:t>
            </a:r>
            <a:r>
              <a:rPr b="1" i="0" lang="en-US" sz="4400" u="none">
                <a:solidFill>
                  <a:schemeClr val="lt2"/>
                </a:solidFill>
                <a:latin typeface="Arial"/>
                <a:ea typeface="Arial"/>
                <a:cs typeface="Arial"/>
                <a:sym typeface="Arial"/>
              </a:rPr>
              <a:t>RIGHTS OF A MINOR</a:t>
            </a:r>
            <a:endParaRPr/>
          </a:p>
        </p:txBody>
      </p:sp>
      <p:sp>
        <p:nvSpPr>
          <p:cNvPr id="418" name="Google Shape;418;p30"/>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609600" lvl="0" marL="60960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person who is a minor according to the law to which he is subject may not be a partner in a firm, but, with the consent of all the partners for the time being, he may be admitted to the benefits of partnership.</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1"/>
          <p:cNvSpPr txBox="1"/>
          <p:nvPr>
            <p:ph idx="4294967295" type="body"/>
          </p:nvPr>
        </p:nvSpPr>
        <p:spPr>
          <a:xfrm>
            <a:off x="533400" y="14478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Such minor has a right to such share of the property and of the profits of the firm as may be agreed upon, and he may have access to and inspect and of the accounts of the firm</a:t>
            </a:r>
            <a:endParaRPr/>
          </a:p>
          <a:p>
            <a:pPr indent="-220980" lvl="0" marL="342900" marR="0" rtl="0" algn="l">
              <a:lnSpc>
                <a:spcPct val="100000"/>
              </a:lnSpc>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2"/>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Such minor’s share is liable for the acts of the firm, but the minor is not personally liable for any such act.</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Such minor may not sue the partners for an account or payment of his share of the property or profits of the firm</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3"/>
          <p:cNvSpPr txBox="1"/>
          <p:nvPr>
            <p:ph idx="4294967295" type="body"/>
          </p:nvPr>
        </p:nvSpPr>
        <p:spPr>
          <a:xfrm>
            <a:off x="0" y="457200"/>
            <a:ext cx="8229600" cy="5668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At any time within six months of his attaining majority, or of his obtaining knowledge that he had been admitted to the benefits of partnership, whichever date is later, such person may give public notice that he has elected to become or  not to become a partner in the firm, and such notice shall determine his position as regards the firm, provided that, if he fails to give such notice, he shall become a partner in the firm on the expiry of the said six months.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4"/>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Where any person has been admitted as a minor to the benefits of partnership in a firm, the burden of proving the fact that such person had no knowledge of such admission until a particular date after the expiry of six months of his attaining majority shall lie on the person asserting that fact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5"/>
          <p:cNvSpPr txBox="1"/>
          <p:nvPr>
            <p:ph idx="4294967295" type="body"/>
          </p:nvPr>
        </p:nvSpPr>
        <p:spPr>
          <a:xfrm>
            <a:off x="0" y="381000"/>
            <a:ext cx="8229600" cy="57451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Where such person becomes a partner-</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his rights and liabilities as a minor continue upto the date on which he becomes a partner, but he also becomes personally liable to third parties for all acts of the firm done since he was admitted to the benefits of the partnership, and</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36"/>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his share in the property and profits of the firm shall be the share to which he was entitled as a minor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37"/>
          <p:cNvSpPr txBox="1"/>
          <p:nvPr>
            <p:ph idx="4294967295" type="body"/>
          </p:nvPr>
        </p:nvSpPr>
        <p:spPr>
          <a:xfrm>
            <a:off x="0" y="304800"/>
            <a:ext cx="8229600" cy="58213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Where such person elects not to become a partner-</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his rights and liabilities shall continue to be those of a minor upto the date on which he gives public notice,</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his share shall not be liable for any acts of the firm done after the date of the notice, and</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he shall be entitled to sue the partners for his share of the property and profits. </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8"/>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0" i="0" lang="en-US" sz="4400" u="none">
                <a:solidFill>
                  <a:schemeClr val="lt2"/>
                </a:solidFill>
                <a:latin typeface="Arial"/>
                <a:ea typeface="Arial"/>
                <a:cs typeface="Arial"/>
                <a:sym typeface="Arial"/>
              </a:rPr>
              <a:t>  </a:t>
            </a:r>
            <a:r>
              <a:rPr b="1" i="0" lang="en-US" sz="4400" u="none">
                <a:solidFill>
                  <a:schemeClr val="lt2"/>
                </a:solidFill>
                <a:latin typeface="Arial"/>
                <a:ea typeface="Arial"/>
                <a:cs typeface="Arial"/>
                <a:sym typeface="Arial"/>
              </a:rPr>
              <a:t>DISSOLUTION OF A FIRM</a:t>
            </a:r>
            <a:endParaRPr/>
          </a:p>
        </p:txBody>
      </p:sp>
      <p:sp>
        <p:nvSpPr>
          <p:cNvPr id="459" name="Google Shape;459;p38"/>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firm may be dissolved in the following manner</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Dissolution by Court </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Dissolution by agreement </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Dissolution by operation of law </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Dissolution on the happening of certain contingencies </a:t>
            </a:r>
            <a:endParaRPr/>
          </a:p>
          <a:p>
            <a:pPr indent="-342900" lvl="0" marL="34290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Dissolution by notice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9"/>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1680"/>
              <a:buFont typeface="Noto Sans Symbols"/>
              <a:buChar char="■"/>
            </a:pPr>
            <a:r>
              <a:rPr b="1" i="0" lang="en-US" sz="2800" u="none">
                <a:solidFill>
                  <a:schemeClr val="lt1"/>
                </a:solidFill>
                <a:latin typeface="Verdana"/>
                <a:ea typeface="Verdana"/>
                <a:cs typeface="Verdana"/>
                <a:sym typeface="Verdana"/>
              </a:rPr>
              <a:t>DISSOLUTION BY COURT</a:t>
            </a:r>
            <a:endParaRPr/>
          </a:p>
          <a:p>
            <a:pPr indent="-342900" lvl="0" marL="342900" marR="0" rtl="0" algn="l">
              <a:lnSpc>
                <a:spcPct val="90000"/>
              </a:lnSpc>
              <a:spcBef>
                <a:spcPts val="56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The court may dissolve a firm at the suit of any partners on any of the following grounds namely :</a:t>
            </a:r>
            <a:endParaRPr/>
          </a:p>
          <a:p>
            <a:pPr indent="-342900" lvl="0" marL="342900" marR="0" rtl="0" algn="l">
              <a:lnSpc>
                <a:spcPct val="90000"/>
              </a:lnSpc>
              <a:spcBef>
                <a:spcPts val="56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INSANITY OF A PARTNER</a:t>
            </a:r>
            <a:r>
              <a:rPr b="0" i="0" lang="en-US" sz="2800" u="none">
                <a:solidFill>
                  <a:schemeClr val="lt1"/>
                </a:solidFill>
                <a:latin typeface="Verdana"/>
                <a:ea typeface="Verdana"/>
                <a:cs typeface="Verdana"/>
                <a:sym typeface="Verdana"/>
              </a:rPr>
              <a:t>: that a partner has become of unsound mind. The insanity of a partner does not ipso facto dissolve the firm and the next friend or continuing partners has to file suit foe dissolution.</a:t>
            </a:r>
            <a:endParaRPr/>
          </a:p>
          <a:p>
            <a:pPr indent="-236220" lvl="0" marL="342900" marR="0" rtl="0" algn="l">
              <a:spcBef>
                <a:spcPts val="560"/>
              </a:spcBef>
              <a:spcAft>
                <a:spcPts val="0"/>
              </a:spcAft>
              <a:buClr>
                <a:schemeClr val="hlink"/>
              </a:buClr>
              <a:buSzPts val="1680"/>
              <a:buFont typeface="Noto Sans Symbols"/>
              <a:buNone/>
            </a:pPr>
            <a:r>
              <a:t/>
            </a:r>
            <a:endParaRPr b="0" i="0" sz="2800" u="none">
              <a:solidFill>
                <a:schemeClr val="lt1"/>
              </a:solidFill>
              <a:latin typeface="Verdana"/>
              <a:ea typeface="Verdana"/>
              <a:cs typeface="Verdana"/>
              <a:sym typeface="Verdan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0"/>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PERMANENT INCAPACITY OF A PARTNER</a:t>
            </a:r>
            <a:r>
              <a:rPr b="0" i="0" lang="en-US" sz="2800" u="none">
                <a:solidFill>
                  <a:schemeClr val="lt1"/>
                </a:solidFill>
                <a:latin typeface="Verdana"/>
                <a:ea typeface="Verdana"/>
                <a:cs typeface="Verdana"/>
                <a:sym typeface="Verdana"/>
              </a:rPr>
              <a:t>: that a partner has become permanently incapable of performing his duties as partner. </a:t>
            </a:r>
            <a:endParaRPr/>
          </a:p>
          <a:p>
            <a:pPr indent="-342900" lvl="0" marL="342900" marR="0" rtl="0" algn="l">
              <a:lnSpc>
                <a:spcPct val="100000"/>
              </a:lnSpc>
              <a:spcBef>
                <a:spcPts val="56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CONDUCT AFFECTING PREJUDICIALLY THE BUSINESS</a:t>
            </a:r>
            <a:r>
              <a:rPr b="0" i="0" lang="en-US" sz="2800" u="none">
                <a:solidFill>
                  <a:schemeClr val="lt1"/>
                </a:solidFill>
                <a:latin typeface="Verdana"/>
                <a:ea typeface="Verdana"/>
                <a:cs typeface="Verdana"/>
                <a:sym typeface="Verdana"/>
              </a:rPr>
              <a:t> : that a partner is guilty of conduct, which is likely to affect prejudicially the carrying on the business of the firm.</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41"/>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BREACH OF PARTNERSHIP AGREEMENT </a:t>
            </a:r>
            <a:r>
              <a:rPr b="0" i="0" lang="en-US" sz="2800" u="none">
                <a:solidFill>
                  <a:schemeClr val="lt1"/>
                </a:solidFill>
                <a:latin typeface="Verdana"/>
                <a:ea typeface="Verdana"/>
                <a:cs typeface="Verdana"/>
                <a:sym typeface="Verdana"/>
              </a:rPr>
              <a:t>that a partner willfully or persistently commits breach of agreements relating to the management of the affairs of the firm or the conduct of it’s business or otherwise conducts himself in matters relating to the business, that it is not reasonably practical for the other partners to carry on the business with him.</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2"/>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TRANSFER OF INTEREST OF A PARTNER :</a:t>
            </a:r>
            <a:r>
              <a:rPr b="0" i="0" lang="en-US" sz="2800" u="none">
                <a:solidFill>
                  <a:schemeClr val="lt1"/>
                </a:solidFill>
                <a:latin typeface="Verdana"/>
                <a:ea typeface="Verdana"/>
                <a:cs typeface="Verdana"/>
                <a:sym typeface="Verdana"/>
              </a:rPr>
              <a:t> that a partner has in any way transferred the whole of his interest in the firm to a third party.</a:t>
            </a:r>
            <a:endParaRPr/>
          </a:p>
          <a:p>
            <a:pPr indent="-342900" lvl="0" marL="342900" marR="0" rtl="0" algn="l">
              <a:lnSpc>
                <a:spcPct val="100000"/>
              </a:lnSpc>
              <a:spcBef>
                <a:spcPts val="56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LOSS</a:t>
            </a:r>
            <a:r>
              <a:rPr b="0" i="0" lang="en-US" sz="2800" u="none">
                <a:solidFill>
                  <a:schemeClr val="lt1"/>
                </a:solidFill>
                <a:latin typeface="Verdana"/>
                <a:ea typeface="Verdana"/>
                <a:cs typeface="Verdana"/>
                <a:sym typeface="Verdana"/>
              </a:rPr>
              <a:t>: that the business of the firm cannot be carried on save at a loss</a:t>
            </a:r>
            <a:endParaRPr/>
          </a:p>
          <a:p>
            <a:pPr indent="-342900" lvl="0" marL="342900" marR="0" rtl="0" algn="l">
              <a:lnSpc>
                <a:spcPct val="100000"/>
              </a:lnSpc>
              <a:spcBef>
                <a:spcPts val="560"/>
              </a:spcBef>
              <a:spcAft>
                <a:spcPts val="0"/>
              </a:spcAft>
              <a:buClr>
                <a:schemeClr val="hlink"/>
              </a:buClr>
              <a:buSzPts val="1680"/>
              <a:buFont typeface="Noto Sans Symbols"/>
              <a:buChar char="■"/>
            </a:pPr>
            <a:r>
              <a:rPr b="0" i="0" lang="en-US" sz="2800" u="sng">
                <a:solidFill>
                  <a:schemeClr val="lt1"/>
                </a:solidFill>
                <a:latin typeface="Verdana"/>
                <a:ea typeface="Verdana"/>
                <a:cs typeface="Verdana"/>
                <a:sym typeface="Verdana"/>
              </a:rPr>
              <a:t>JUST AND EQUITABLE</a:t>
            </a:r>
            <a:r>
              <a:rPr b="0" i="0" lang="en-US" sz="2800" u="none">
                <a:solidFill>
                  <a:schemeClr val="lt1"/>
                </a:solidFill>
                <a:latin typeface="Verdana"/>
                <a:ea typeface="Verdana"/>
                <a:cs typeface="Verdana"/>
                <a:sym typeface="Verdana"/>
              </a:rPr>
              <a:t> : on any other ground that renders it just an equitable that the firm should be dissolved</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3"/>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DISSOLUTION BY AGREEMENT</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firm may be dissolved with the consent of all the partners or in accordance with the contract between the partners. The partnership agreement may contain a proviso that the firm will be dissolved on the happening of certain contingency</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4"/>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DISSOLUTION BY OPERATION OF LAW</a:t>
            </a:r>
            <a:r>
              <a:rPr b="0" i="0" lang="en-US" sz="3200" u="none">
                <a:solidFill>
                  <a:schemeClr val="lt1"/>
                </a:solidFill>
                <a:latin typeface="Verdana"/>
                <a:ea typeface="Verdana"/>
                <a:cs typeface="Verdana"/>
                <a:sym typeface="Verdana"/>
              </a:rPr>
              <a:t>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firm is compulsorily dissolved on the following grounds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Insolvency of partners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By the happening of any event which makes it unlawful for the business of the firm to e carried on.</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5"/>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DISSOLUTION ON THE HAPPENING OF CERTAIN CONTINGENCIES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Subject to contract between the partners a firm is dissolved on the happening of the following contingencies.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If constituted for a fixed term, by the expiry of that term</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46"/>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If constituted to carry out one or more adventures or undertakings, by its completion.</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By the death of a partner</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On insolvency of a partner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47"/>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DISSOLUTION BY NOTICE</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If the partnership is at will, the same may be dissolved by service of a notice by one partner to dissolve the firm.</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48"/>
          <p:cNvSpPr txBox="1"/>
          <p:nvPr>
            <p:ph type="title"/>
          </p:nvPr>
        </p:nvSpPr>
        <p:spPr>
          <a:xfrm>
            <a:off x="457200" y="277812"/>
            <a:ext cx="8229600" cy="1139825"/>
          </a:xfrm>
          <a:prstGeom prst="rect">
            <a:avLst/>
          </a:prstGeom>
          <a:noFill/>
          <a:ln>
            <a:noFill/>
          </a:ln>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400"/>
              <a:buFont typeface="Arial"/>
              <a:buNone/>
            </a:pPr>
            <a:r>
              <a:rPr b="1" i="0" lang="en-US" sz="4400" u="none">
                <a:solidFill>
                  <a:schemeClr val="lt2"/>
                </a:solidFill>
                <a:latin typeface="Arial"/>
                <a:ea typeface="Arial"/>
                <a:cs typeface="Arial"/>
                <a:sym typeface="Arial"/>
              </a:rPr>
              <a:t>REGISTRATION</a:t>
            </a:r>
            <a:endParaRPr/>
          </a:p>
        </p:txBody>
      </p:sp>
      <p:sp>
        <p:nvSpPr>
          <p:cNvPr id="510" name="Google Shape;510;p48"/>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It is not compulsory to register the firm. However there are serious effects of non-registration.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49"/>
          <p:cNvSpPr txBox="1"/>
          <p:nvPr>
            <p:ph idx="4294967295" type="body"/>
          </p:nvPr>
        </p:nvSpPr>
        <p:spPr>
          <a:xfrm>
            <a:off x="0" y="381000"/>
            <a:ext cx="8229600" cy="57451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No suit to enforce a right arising from a contract or conferred by the Indian Partnership Act shall be instituted in any court by or on behalf of any person suing as partner in a firm against the firm or any person alleged to be or to have been a partner in the firm, unless the firm is registered and the person suing is or has been shown on the Register of firms as a partner in the firm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0"/>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Similarly, no suit to enforce a right rising from a contract shall be instituted in any court by or on behalf of a firm against any third party unless the firm is registered.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51"/>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680"/>
              <a:buFont typeface="Noto Sans Symbols"/>
              <a:buChar char="■"/>
            </a:pPr>
            <a:r>
              <a:rPr b="1" i="0" lang="en-US" sz="2800" u="none">
                <a:solidFill>
                  <a:schemeClr val="lt1"/>
                </a:solidFill>
                <a:latin typeface="Verdana"/>
                <a:ea typeface="Verdana"/>
                <a:cs typeface="Verdana"/>
                <a:sym typeface="Verdana"/>
              </a:rPr>
              <a:t>PROCEDURE FOR REGISTRATION</a:t>
            </a:r>
            <a:r>
              <a:rPr b="0" i="0" lang="en-US" sz="2800" u="none">
                <a:solidFill>
                  <a:schemeClr val="lt1"/>
                </a:solidFill>
                <a:latin typeface="Verdana"/>
                <a:ea typeface="Verdana"/>
                <a:cs typeface="Verdana"/>
                <a:sym typeface="Verdana"/>
              </a:rPr>
              <a:t> The registration of a firm may be effected at any time by sending by post or delivering to the Registrar of Firms of the area in which any place of business of the firm is situated or proposed to be situated, a statement in the prescribed form and accompanied by the prescribed fee, stating :</a:t>
            </a:r>
            <a:endParaRPr/>
          </a:p>
          <a:p>
            <a:pPr indent="-342900" lvl="0" marL="342900" marR="0" rtl="0" algn="l">
              <a:lnSpc>
                <a:spcPct val="100000"/>
              </a:lnSpc>
              <a:spcBef>
                <a:spcPts val="560"/>
              </a:spcBef>
              <a:spcAft>
                <a:spcPts val="0"/>
              </a:spcAft>
              <a:buClr>
                <a:schemeClr val="hlink"/>
              </a:buClr>
              <a:buSzPts val="1680"/>
              <a:buFont typeface="Noto Sans Symbols"/>
              <a:buChar char="■"/>
            </a:pPr>
            <a:r>
              <a:rPr b="0" i="0" lang="en-US" sz="2800" u="none">
                <a:solidFill>
                  <a:schemeClr val="lt1"/>
                </a:solidFill>
                <a:latin typeface="Verdana"/>
                <a:ea typeface="Verdana"/>
                <a:cs typeface="Verdana"/>
                <a:sym typeface="Verdana"/>
              </a:rPr>
              <a:t>the firm name</a:t>
            </a:r>
            <a:endParaRPr/>
          </a:p>
          <a:p>
            <a:pPr indent="-236220" lvl="0" marL="342900" marR="0" rtl="0" algn="l">
              <a:spcBef>
                <a:spcPts val="560"/>
              </a:spcBef>
              <a:spcAft>
                <a:spcPts val="0"/>
              </a:spcAft>
              <a:buClr>
                <a:schemeClr val="hlink"/>
              </a:buClr>
              <a:buSzPts val="1680"/>
              <a:buFont typeface="Noto Sans Symbols"/>
              <a:buNone/>
            </a:pPr>
            <a:r>
              <a:t/>
            </a:r>
            <a:endParaRPr b="0" i="0" sz="2800" u="none">
              <a:solidFill>
                <a:schemeClr val="lt1"/>
              </a:solidFill>
              <a:latin typeface="Verdana"/>
              <a:ea typeface="Verdana"/>
              <a:cs typeface="Verdana"/>
              <a:sym typeface="Verdan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2"/>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place or principal place of business of the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names of any other places where the firm carries on business;</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date when each partner joined the firm;</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3"/>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names in full and permanent addresses of the partners; and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duration of the firm.</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4"/>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The statement shall be signed by all the partners or by their agents specially authorised in this behalf. Each person signing the statement shall also verify in the manner prescribed.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55"/>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firm name shall not contain any of the following words viz. "Crown", ‘Emperor", "Empress", "Empire", "Imperial", "King", "Queen", "Royal", or words expressing or implying the sanction, approval or patronage of Government, except when the State Government signifies its consent to the use of such words as part of the firm name by order in writing.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6"/>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All the States have framed rules prescribing the forms, fee for registration and verification of the statement. The application for registration has to be made to the Registrar of Firms in the prescribed form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57"/>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When the Registrar is satisfied that the provisions have been complied with, he shall record and entry of the statement in a register called the Register of Firms and shall file the statement. The Registrar is the competent authority and if he acts bona fide and follows the procedure, his satisfaction cannot be challenged.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58"/>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660400" lvl="0" marL="660400" marR="0" rtl="0" algn="l">
              <a:lnSpc>
                <a:spcPct val="100000"/>
              </a:lnSpc>
              <a:spcBef>
                <a:spcPts val="0"/>
              </a:spcBef>
              <a:spcAft>
                <a:spcPts val="0"/>
              </a:spcAft>
              <a:buClr>
                <a:schemeClr val="hlink"/>
              </a:buClr>
              <a:buSzPts val="1920"/>
              <a:buFont typeface="Noto Sans Symbols"/>
              <a:buChar char="■"/>
            </a:pPr>
            <a:r>
              <a:rPr b="1" i="0" lang="en-US" sz="3200" u="none">
                <a:solidFill>
                  <a:schemeClr val="lt1"/>
                </a:solidFill>
                <a:latin typeface="Verdana"/>
                <a:ea typeface="Verdana"/>
                <a:cs typeface="Verdana"/>
                <a:sym typeface="Verdana"/>
              </a:rPr>
              <a:t>CHECKLIST FOR DRAFTING A PARTNERSHIP DEED</a:t>
            </a:r>
            <a:r>
              <a:rPr b="0" i="0" lang="en-US" sz="3200" u="none">
                <a:solidFill>
                  <a:schemeClr val="lt1"/>
                </a:solidFill>
                <a:latin typeface="Verdana"/>
                <a:ea typeface="Verdana"/>
                <a:cs typeface="Verdana"/>
                <a:sym typeface="Verdana"/>
              </a:rPr>
              <a:t> </a:t>
            </a:r>
            <a:endParaRPr/>
          </a:p>
          <a:p>
            <a:pPr indent="-660400" lvl="0" marL="6604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A partnership deed should contain the following clauses</a:t>
            </a:r>
            <a:endParaRPr/>
          </a:p>
          <a:p>
            <a:pPr indent="-660400" lvl="0" marL="6604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Name of the parties </a:t>
            </a:r>
            <a:endParaRPr/>
          </a:p>
          <a:p>
            <a:pPr indent="-660400" lvl="0" marL="6604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Nature of business </a:t>
            </a:r>
            <a:endParaRPr/>
          </a:p>
          <a:p>
            <a:pPr indent="-220980" lvl="0" marL="342900" marR="0" rtl="0" algn="l">
              <a:spcBef>
                <a:spcPts val="640"/>
              </a:spcBef>
              <a:spcAft>
                <a:spcPts val="0"/>
              </a:spcAft>
              <a:buClr>
                <a:schemeClr val="hlink"/>
              </a:buClr>
              <a:buSzPts val="1920"/>
              <a:buFont typeface="Noto Sans Symbols"/>
              <a:buNone/>
            </a:pPr>
            <a:r>
              <a:t/>
            </a:r>
            <a:endParaRPr b="0" i="0" sz="3200" u="none">
              <a:solidFill>
                <a:schemeClr val="lt1"/>
              </a:solidFill>
              <a:latin typeface="Verdana"/>
              <a:ea typeface="Verdana"/>
              <a:cs typeface="Verdana"/>
              <a:sym typeface="Verdan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59"/>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Duration of partnership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Name of the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Capital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Share of partners in profits and losses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Banking, Account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Books of account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0"/>
          <p:cNvSpPr txBox="1"/>
          <p:nvPr>
            <p:ph idx="4294967295" type="body"/>
          </p:nvPr>
        </p:nvSpPr>
        <p:spPr>
          <a:xfrm>
            <a:off x="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Powers of partners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Retirement and expulsion of partners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Death of partner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Dissolution of firm </a:t>
            </a:r>
            <a:endParaRPr/>
          </a:p>
          <a:p>
            <a:pPr indent="-342900" lvl="0" marL="342900" marR="0" rtl="0" algn="l">
              <a:lnSpc>
                <a:spcPct val="100000"/>
              </a:lnSpc>
              <a:spcBef>
                <a:spcPts val="640"/>
              </a:spcBef>
              <a:spcAft>
                <a:spcPts val="0"/>
              </a:spcAft>
              <a:buClr>
                <a:schemeClr val="hlink"/>
              </a:buClr>
              <a:buSzPts val="1920"/>
              <a:buFont typeface="Noto Sans Symbols"/>
              <a:buChar char="■"/>
            </a:pPr>
            <a:r>
              <a:rPr b="0" i="0" lang="en-US" sz="3200" u="none">
                <a:solidFill>
                  <a:schemeClr val="lt1"/>
                </a:solidFill>
                <a:latin typeface="Verdana"/>
                <a:ea typeface="Verdana"/>
                <a:cs typeface="Verdana"/>
                <a:sym typeface="Verdana"/>
              </a:rPr>
              <a:t>Settlement of disputes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2005-05-11T12:41:10Z</dcterms:created>
  <dc:creator>Shekhar Bhonagiri</dc:creator>
</cp:coreProperties>
</file>